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058400" cy="7772400"/>
  <p:notesSz cx="9926638" cy="6797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03" autoAdjust="0"/>
    <p:restoredTop sz="94660"/>
  </p:normalViewPr>
  <p:slideViewPr>
    <p:cSldViewPr>
      <p:cViewPr varScale="1">
        <p:scale>
          <a:sx n="86" d="100"/>
          <a:sy n="86" d="100"/>
        </p:scale>
        <p:origin x="1632" y="3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982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22" tIns="41811" rIns="83622" bIns="41811"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79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085082" y="640081"/>
            <a:ext cx="1546859" cy="4449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089653" y="2423160"/>
            <a:ext cx="1962149" cy="582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169664" y="2503170"/>
            <a:ext cx="635" cy="422909"/>
          </a:xfrm>
          <a:custGeom>
            <a:avLst/>
            <a:gdLst/>
            <a:ahLst/>
            <a:cxnLst/>
            <a:rect l="l" t="t" r="r" b="b"/>
            <a:pathLst>
              <a:path w="635" h="422910">
                <a:moveTo>
                  <a:pt x="0" y="422909"/>
                </a:moveTo>
                <a:lnTo>
                  <a:pt x="381" y="422909"/>
                </a:lnTo>
                <a:lnTo>
                  <a:pt x="381" y="0"/>
                </a:lnTo>
                <a:lnTo>
                  <a:pt x="0" y="0"/>
                </a:lnTo>
                <a:lnTo>
                  <a:pt x="0" y="4229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170045" y="2503551"/>
            <a:ext cx="1804670" cy="422909"/>
          </a:xfrm>
          <a:custGeom>
            <a:avLst/>
            <a:gdLst/>
            <a:ahLst/>
            <a:cxnLst/>
            <a:rect l="l" t="t" r="r" b="b"/>
            <a:pathLst>
              <a:path w="1804670" h="422910">
                <a:moveTo>
                  <a:pt x="0" y="0"/>
                </a:moveTo>
                <a:lnTo>
                  <a:pt x="1804416" y="0"/>
                </a:lnTo>
                <a:lnTo>
                  <a:pt x="1804416" y="422910"/>
                </a:lnTo>
                <a:lnTo>
                  <a:pt x="0" y="4229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5"/>
            <a:ext cx="9052559" cy="1243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59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7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70045" y="2503551"/>
            <a:ext cx="1804670" cy="422909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33705" marR="467359" indent="73660">
              <a:lnSpc>
                <a:spcPct val="120000"/>
              </a:lnSpc>
            </a:pPr>
            <a:r>
              <a:rPr sz="800" spc="-20" dirty="0">
                <a:latin typeface="Constantia"/>
                <a:cs typeface="Constantia"/>
              </a:rPr>
              <a:t>Mart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5" dirty="0">
                <a:latin typeface="Constantia"/>
                <a:cs typeface="Constantia"/>
              </a:rPr>
              <a:t>n</a:t>
            </a:r>
            <a:r>
              <a:rPr sz="800" spc="30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P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15" dirty="0">
                <a:latin typeface="Constantia"/>
                <a:cs typeface="Constantia"/>
              </a:rPr>
              <a:t>rr</a:t>
            </a:r>
            <a:r>
              <a:rPr sz="800" spc="-10" dirty="0">
                <a:latin typeface="Constantia"/>
                <a:cs typeface="Constantia"/>
              </a:rPr>
              <a:t>eaul</a:t>
            </a:r>
            <a:r>
              <a:rPr sz="800" spc="-5" dirty="0">
                <a:latin typeface="Constantia"/>
                <a:cs typeface="Constantia"/>
              </a:rPr>
              <a:t>t </a:t>
            </a:r>
            <a:r>
              <a:rPr sz="800" spc="-15" dirty="0">
                <a:latin typeface="Constantia"/>
                <a:cs typeface="Constantia"/>
              </a:rPr>
              <a:t>Pr</a:t>
            </a:r>
            <a:r>
              <a:rPr sz="800" spc="-10" dirty="0">
                <a:latin typeface="Constantia"/>
                <a:cs typeface="Constantia"/>
              </a:rPr>
              <a:t>ési</a:t>
            </a:r>
            <a:r>
              <a:rPr sz="800" spc="-20" dirty="0">
                <a:latin typeface="Constantia"/>
                <a:cs typeface="Constantia"/>
              </a:rPr>
              <a:t>d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20" dirty="0">
                <a:latin typeface="Constantia"/>
                <a:cs typeface="Constantia"/>
              </a:rPr>
              <a:t>n</a:t>
            </a:r>
            <a:r>
              <a:rPr sz="800" spc="-5" dirty="0">
                <a:latin typeface="Constantia"/>
                <a:cs typeface="Constantia"/>
              </a:rPr>
              <a:t>t</a:t>
            </a:r>
            <a:r>
              <a:rPr sz="800" spc="30" dirty="0">
                <a:latin typeface="Constantia"/>
                <a:cs typeface="Constantia"/>
              </a:rPr>
              <a:t> </a:t>
            </a:r>
            <a:r>
              <a:rPr sz="800" spc="-20" dirty="0">
                <a:latin typeface="Constantia"/>
                <a:cs typeface="Constantia"/>
              </a:rPr>
              <a:t>prov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15" dirty="0">
                <a:latin typeface="Constantia"/>
                <a:cs typeface="Constantia"/>
              </a:rPr>
              <a:t>nc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dirty="0">
                <a:latin typeface="Constantia"/>
                <a:cs typeface="Constantia"/>
              </a:rPr>
              <a:t>a</a:t>
            </a:r>
            <a:r>
              <a:rPr sz="800" spc="-5" dirty="0">
                <a:latin typeface="Constantia"/>
                <a:cs typeface="Constantia"/>
              </a:rPr>
              <a:t>l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53283" y="2503170"/>
            <a:ext cx="635" cy="375285"/>
          </a:xfrm>
          <a:custGeom>
            <a:avLst/>
            <a:gdLst/>
            <a:ahLst/>
            <a:cxnLst/>
            <a:rect l="l" t="t" r="r" b="b"/>
            <a:pathLst>
              <a:path w="635" h="375285">
                <a:moveTo>
                  <a:pt x="0" y="375284"/>
                </a:moveTo>
                <a:lnTo>
                  <a:pt x="381" y="375284"/>
                </a:lnTo>
                <a:lnTo>
                  <a:pt x="381" y="0"/>
                </a:lnTo>
                <a:lnTo>
                  <a:pt x="0" y="0"/>
                </a:lnTo>
                <a:lnTo>
                  <a:pt x="0" y="3752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53664" y="2503551"/>
            <a:ext cx="1152525" cy="375920"/>
          </a:xfrm>
          <a:custGeom>
            <a:avLst/>
            <a:gdLst/>
            <a:ahLst/>
            <a:cxnLst/>
            <a:rect l="l" t="t" r="r" b="b"/>
            <a:pathLst>
              <a:path w="1152525" h="375919">
                <a:moveTo>
                  <a:pt x="0" y="0"/>
                </a:moveTo>
                <a:lnTo>
                  <a:pt x="1152143" y="0"/>
                </a:lnTo>
                <a:lnTo>
                  <a:pt x="1152143" y="375665"/>
                </a:lnTo>
                <a:lnTo>
                  <a:pt x="0" y="3756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53664" y="2503551"/>
            <a:ext cx="1152525" cy="37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4305" marR="179070" indent="62865">
              <a:lnSpc>
                <a:spcPct val="120000"/>
              </a:lnSpc>
            </a:pPr>
            <a:r>
              <a:rPr sz="800" spc="-10" dirty="0">
                <a:latin typeface="Constantia"/>
                <a:cs typeface="Constantia"/>
              </a:rPr>
              <a:t>S</a:t>
            </a:r>
            <a:r>
              <a:rPr sz="800" spc="-15" dirty="0">
                <a:latin typeface="Constantia"/>
                <a:cs typeface="Constantia"/>
              </a:rPr>
              <a:t>t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15" dirty="0">
                <a:latin typeface="Constantia"/>
                <a:cs typeface="Constantia"/>
              </a:rPr>
              <a:t>v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5" dirty="0">
                <a:latin typeface="Constantia"/>
                <a:cs typeface="Constantia"/>
              </a:rPr>
              <a:t>n</a:t>
            </a:r>
            <a:r>
              <a:rPr sz="800" spc="30" dirty="0">
                <a:latin typeface="Constantia"/>
                <a:cs typeface="Constantia"/>
              </a:rPr>
              <a:t> </a:t>
            </a:r>
            <a:r>
              <a:rPr sz="800" spc="-20" dirty="0">
                <a:latin typeface="Constantia"/>
                <a:cs typeface="Constantia"/>
              </a:rPr>
              <a:t>Cl</a:t>
            </a:r>
            <a:r>
              <a:rPr sz="800" spc="-10" dirty="0">
                <a:latin typeface="Constantia"/>
                <a:cs typeface="Constantia"/>
              </a:rPr>
              <a:t>é</a:t>
            </a:r>
            <a:r>
              <a:rPr sz="800" spc="-15" dirty="0">
                <a:latin typeface="Constantia"/>
                <a:cs typeface="Constantia"/>
              </a:rPr>
              <a:t>ro</a:t>
            </a:r>
            <a:r>
              <a:rPr sz="800" spc="-10" dirty="0">
                <a:latin typeface="Constantia"/>
                <a:cs typeface="Constantia"/>
              </a:rPr>
              <a:t>u</a:t>
            </a:r>
            <a:r>
              <a:rPr sz="800" spc="-5" dirty="0">
                <a:latin typeface="Constantia"/>
                <a:cs typeface="Constantia"/>
              </a:rPr>
              <a:t>x </a:t>
            </a:r>
            <a:r>
              <a:rPr sz="800" spc="-10" dirty="0">
                <a:latin typeface="Constantia"/>
                <a:cs typeface="Constantia"/>
              </a:rPr>
              <a:t>Se</a:t>
            </a:r>
            <a:r>
              <a:rPr sz="800" spc="-15" dirty="0">
                <a:latin typeface="Constantia"/>
                <a:cs typeface="Constantia"/>
              </a:rPr>
              <a:t>cr</a:t>
            </a:r>
            <a:r>
              <a:rPr sz="800" spc="-5" dirty="0">
                <a:latin typeface="Constantia"/>
                <a:cs typeface="Constantia"/>
              </a:rPr>
              <a:t>é</a:t>
            </a:r>
            <a:r>
              <a:rPr sz="800" dirty="0">
                <a:latin typeface="Constantia"/>
                <a:cs typeface="Constantia"/>
              </a:rPr>
              <a:t>t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dirty="0">
                <a:latin typeface="Constantia"/>
                <a:cs typeface="Constantia"/>
              </a:rPr>
              <a:t>i</a:t>
            </a:r>
            <a:r>
              <a:rPr sz="800" spc="-10" dirty="0">
                <a:latin typeface="Constantia"/>
                <a:cs typeface="Constantia"/>
              </a:rPr>
              <a:t>r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spc="55" dirty="0">
                <a:latin typeface="Constantia"/>
                <a:cs typeface="Constantia"/>
              </a:rPr>
              <a:t> </a:t>
            </a:r>
            <a:r>
              <a:rPr sz="800" spc="-10" dirty="0">
                <a:latin typeface="Constantia"/>
                <a:cs typeface="Constantia"/>
              </a:rPr>
              <a:t>gé</a:t>
            </a:r>
            <a:r>
              <a:rPr sz="800" spc="-20" dirty="0">
                <a:latin typeface="Constantia"/>
                <a:cs typeface="Constantia"/>
              </a:rPr>
              <a:t>n</a:t>
            </a:r>
            <a:r>
              <a:rPr sz="800" spc="-10" dirty="0">
                <a:latin typeface="Constantia"/>
                <a:cs typeface="Constantia"/>
              </a:rPr>
              <a:t>é</a:t>
            </a:r>
            <a:r>
              <a:rPr sz="800" spc="-15" dirty="0">
                <a:latin typeface="Constantia"/>
                <a:cs typeface="Constantia"/>
              </a:rPr>
              <a:t>r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5" dirty="0">
                <a:latin typeface="Constantia"/>
                <a:cs typeface="Constantia"/>
              </a:rPr>
              <a:t>l</a:t>
            </a:r>
            <a:endParaRPr sz="800">
              <a:latin typeface="Constantia"/>
              <a:cs typeface="Constant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15746" y="2513076"/>
            <a:ext cx="1134110" cy="635"/>
          </a:xfrm>
          <a:custGeom>
            <a:avLst/>
            <a:gdLst/>
            <a:ahLst/>
            <a:cxnLst/>
            <a:rect l="l" t="t" r="r" b="b"/>
            <a:pathLst>
              <a:path w="1134110" h="635">
                <a:moveTo>
                  <a:pt x="0" y="381"/>
                </a:moveTo>
                <a:lnTo>
                  <a:pt x="1133602" y="381"/>
                </a:lnTo>
                <a:lnTo>
                  <a:pt x="1133602" y="0"/>
                </a:lnTo>
                <a:lnTo>
                  <a:pt x="0" y="0"/>
                </a:lnTo>
                <a:lnTo>
                  <a:pt x="0" y="3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5746" y="2801492"/>
            <a:ext cx="1134110" cy="76835"/>
          </a:xfrm>
          <a:custGeom>
            <a:avLst/>
            <a:gdLst/>
            <a:ahLst/>
            <a:cxnLst/>
            <a:rect l="l" t="t" r="r" b="b"/>
            <a:pathLst>
              <a:path w="1134110" h="76835">
                <a:moveTo>
                  <a:pt x="0" y="76453"/>
                </a:moveTo>
                <a:lnTo>
                  <a:pt x="1133602" y="76453"/>
                </a:lnTo>
                <a:lnTo>
                  <a:pt x="1133602" y="0"/>
                </a:lnTo>
                <a:lnTo>
                  <a:pt x="0" y="0"/>
                </a:lnTo>
                <a:lnTo>
                  <a:pt x="0" y="764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6127" y="2513457"/>
            <a:ext cx="1134110" cy="288290"/>
          </a:xfrm>
          <a:custGeom>
            <a:avLst/>
            <a:gdLst/>
            <a:ahLst/>
            <a:cxnLst/>
            <a:rect l="l" t="t" r="r" b="b"/>
            <a:pathLst>
              <a:path w="1134110" h="288289">
                <a:moveTo>
                  <a:pt x="0" y="0"/>
                </a:moveTo>
                <a:lnTo>
                  <a:pt x="1133856" y="0"/>
                </a:lnTo>
                <a:lnTo>
                  <a:pt x="1133856" y="288036"/>
                </a:lnTo>
                <a:lnTo>
                  <a:pt x="0" y="28803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16126" y="2513457"/>
            <a:ext cx="1497585" cy="287836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1290" marR="306705" indent="180340" algn="ctr">
              <a:lnSpc>
                <a:spcPct val="121300"/>
              </a:lnSpc>
            </a:pPr>
            <a:r>
              <a:rPr lang="fr-CA" sz="800" spc="-20" dirty="0">
                <a:latin typeface="Constantia"/>
                <a:cs typeface="Constantia"/>
              </a:rPr>
              <a:t>Étienne Gaudreau</a:t>
            </a:r>
            <a:r>
              <a:rPr sz="800" spc="-5" dirty="0">
                <a:latin typeface="Constantia"/>
                <a:cs typeface="Constantia"/>
              </a:rPr>
              <a:t> </a:t>
            </a:r>
            <a:r>
              <a:rPr lang="fr-CA" sz="800" spc="-5" dirty="0">
                <a:latin typeface="Constantia"/>
                <a:cs typeface="Constantia"/>
              </a:rPr>
              <a:t>     1 er </a:t>
            </a:r>
            <a:r>
              <a:rPr sz="800" spc="-25" dirty="0">
                <a:latin typeface="Constantia"/>
                <a:cs typeface="Constantia"/>
              </a:rPr>
              <a:t>V</a:t>
            </a:r>
            <a:r>
              <a:rPr sz="800" spc="-15" dirty="0">
                <a:latin typeface="Constantia"/>
                <a:cs typeface="Constantia"/>
              </a:rPr>
              <a:t>i</a:t>
            </a:r>
            <a:r>
              <a:rPr sz="800" spc="-20" dirty="0">
                <a:latin typeface="Constantia"/>
                <a:cs typeface="Constantia"/>
              </a:rPr>
              <a:t>c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15" dirty="0">
                <a:latin typeface="Constantia"/>
                <a:cs typeface="Constantia"/>
              </a:rPr>
              <a:t>‐p</a:t>
            </a:r>
            <a:r>
              <a:rPr sz="800" spc="-5" dirty="0">
                <a:latin typeface="Constantia"/>
                <a:cs typeface="Constantia"/>
              </a:rPr>
              <a:t>r</a:t>
            </a:r>
            <a:r>
              <a:rPr sz="800" spc="-10" dirty="0">
                <a:latin typeface="Constantia"/>
                <a:cs typeface="Constantia"/>
              </a:rPr>
              <a:t>ési</a:t>
            </a:r>
            <a:r>
              <a:rPr sz="800" spc="-15" dirty="0">
                <a:latin typeface="Constantia"/>
                <a:cs typeface="Constantia"/>
              </a:rPr>
              <a:t>d</a:t>
            </a:r>
            <a:r>
              <a:rPr sz="800" spc="-10" dirty="0">
                <a:latin typeface="Constantia"/>
                <a:cs typeface="Constantia"/>
              </a:rPr>
              <a:t>en</a:t>
            </a:r>
            <a:r>
              <a:rPr sz="800" spc="-5" dirty="0">
                <a:latin typeface="Constantia"/>
                <a:cs typeface="Constantia"/>
              </a:rPr>
              <a:t>t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14109" y="2503170"/>
            <a:ext cx="635" cy="375285"/>
          </a:xfrm>
          <a:custGeom>
            <a:avLst/>
            <a:gdLst/>
            <a:ahLst/>
            <a:cxnLst/>
            <a:rect l="l" t="t" r="r" b="b"/>
            <a:pathLst>
              <a:path w="635" h="375285">
                <a:moveTo>
                  <a:pt x="0" y="375284"/>
                </a:moveTo>
                <a:lnTo>
                  <a:pt x="380" y="375284"/>
                </a:lnTo>
                <a:lnTo>
                  <a:pt x="380" y="0"/>
                </a:lnTo>
                <a:lnTo>
                  <a:pt x="0" y="0"/>
                </a:lnTo>
                <a:lnTo>
                  <a:pt x="0" y="3752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14490" y="2503551"/>
            <a:ext cx="1152525" cy="375920"/>
          </a:xfrm>
          <a:custGeom>
            <a:avLst/>
            <a:gdLst/>
            <a:ahLst/>
            <a:cxnLst/>
            <a:rect l="l" t="t" r="r" b="b"/>
            <a:pathLst>
              <a:path w="1152525" h="375919">
                <a:moveTo>
                  <a:pt x="0" y="0"/>
                </a:moveTo>
                <a:lnTo>
                  <a:pt x="1152143" y="0"/>
                </a:lnTo>
                <a:lnTo>
                  <a:pt x="1152143" y="375665"/>
                </a:lnTo>
                <a:lnTo>
                  <a:pt x="0" y="3756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214490" y="2503551"/>
            <a:ext cx="1152525" cy="37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4300" marR="142240" indent="83820">
              <a:lnSpc>
                <a:spcPct val="120000"/>
              </a:lnSpc>
            </a:pPr>
            <a:r>
              <a:rPr sz="800" spc="-20" dirty="0">
                <a:latin typeface="Constantia"/>
                <a:cs typeface="Constantia"/>
              </a:rPr>
              <a:t>Stép</a:t>
            </a:r>
            <a:r>
              <a:rPr sz="800" spc="-15" dirty="0">
                <a:latin typeface="Constantia"/>
                <a:cs typeface="Constantia"/>
              </a:rPr>
              <a:t>h</a:t>
            </a:r>
            <a:r>
              <a:rPr sz="800" spc="-2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n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spc="50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Co</a:t>
            </a:r>
            <a:r>
              <a:rPr sz="800" spc="-20" dirty="0">
                <a:latin typeface="Constantia"/>
                <a:cs typeface="Constantia"/>
              </a:rPr>
              <a:t>ll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5" dirty="0">
                <a:latin typeface="Constantia"/>
                <a:cs typeface="Constantia"/>
              </a:rPr>
              <a:t>n </a:t>
            </a:r>
            <a:r>
              <a:rPr sz="800" spc="-20" dirty="0">
                <a:latin typeface="Constantia"/>
                <a:cs typeface="Constantia"/>
              </a:rPr>
              <a:t>D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15" dirty="0">
                <a:latin typeface="Constantia"/>
                <a:cs typeface="Constantia"/>
              </a:rPr>
              <a:t>r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15" dirty="0">
                <a:latin typeface="Constantia"/>
                <a:cs typeface="Constantia"/>
              </a:rPr>
              <a:t>ct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5" dirty="0">
                <a:latin typeface="Constantia"/>
                <a:cs typeface="Constantia"/>
              </a:rPr>
              <a:t>ur</a:t>
            </a:r>
            <a:r>
              <a:rPr sz="800" spc="45" dirty="0">
                <a:latin typeface="Constantia"/>
                <a:cs typeface="Constantia"/>
              </a:rPr>
              <a:t> </a:t>
            </a:r>
            <a:r>
              <a:rPr sz="800" spc="-10" dirty="0">
                <a:latin typeface="Constantia"/>
                <a:cs typeface="Constantia"/>
              </a:rPr>
              <a:t>au</a:t>
            </a:r>
            <a:r>
              <a:rPr sz="800" spc="-5" dirty="0">
                <a:latin typeface="Constantia"/>
                <a:cs typeface="Constantia"/>
              </a:rPr>
              <a:t>x</a:t>
            </a:r>
            <a:r>
              <a:rPr sz="800" spc="-10" dirty="0">
                <a:latin typeface="Constantia"/>
                <a:cs typeface="Constantia"/>
              </a:rPr>
              <a:t> g</a:t>
            </a:r>
            <a:r>
              <a:rPr sz="800" spc="-15" dirty="0">
                <a:latin typeface="Constantia"/>
                <a:cs typeface="Constantia"/>
              </a:rPr>
              <a:t>r</a:t>
            </a:r>
            <a:r>
              <a:rPr sz="800" spc="-10" dirty="0">
                <a:latin typeface="Constantia"/>
                <a:cs typeface="Constantia"/>
              </a:rPr>
              <a:t>ie</a:t>
            </a:r>
            <a:r>
              <a:rPr sz="800" spc="-15" dirty="0">
                <a:latin typeface="Constantia"/>
                <a:cs typeface="Constantia"/>
              </a:rPr>
              <a:t>f</a:t>
            </a:r>
            <a:r>
              <a:rPr sz="800" spc="-5" dirty="0">
                <a:latin typeface="Constantia"/>
                <a:cs typeface="Constantia"/>
              </a:rPr>
              <a:t>s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849361" y="2494026"/>
            <a:ext cx="635" cy="384175"/>
          </a:xfrm>
          <a:custGeom>
            <a:avLst/>
            <a:gdLst/>
            <a:ahLst/>
            <a:cxnLst/>
            <a:rect l="l" t="t" r="r" b="b"/>
            <a:pathLst>
              <a:path w="634" h="384175">
                <a:moveTo>
                  <a:pt x="0" y="383921"/>
                </a:moveTo>
                <a:lnTo>
                  <a:pt x="381" y="383921"/>
                </a:lnTo>
                <a:lnTo>
                  <a:pt x="381" y="0"/>
                </a:lnTo>
                <a:lnTo>
                  <a:pt x="0" y="0"/>
                </a:lnTo>
                <a:lnTo>
                  <a:pt x="0" y="3839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49743" y="2494407"/>
            <a:ext cx="1213485" cy="433705"/>
          </a:xfrm>
          <a:custGeom>
            <a:avLst/>
            <a:gdLst/>
            <a:ahLst/>
            <a:cxnLst/>
            <a:rect l="l" t="t" r="r" b="b"/>
            <a:pathLst>
              <a:path w="1213484" h="433705">
                <a:moveTo>
                  <a:pt x="0" y="0"/>
                </a:moveTo>
                <a:lnTo>
                  <a:pt x="1213103" y="0"/>
                </a:lnTo>
                <a:lnTo>
                  <a:pt x="1213103" y="433577"/>
                </a:lnTo>
                <a:lnTo>
                  <a:pt x="0" y="43357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572471" y="2484502"/>
            <a:ext cx="1513588" cy="285656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4470" marR="245745" indent="85090" algn="ctr">
              <a:lnSpc>
                <a:spcPct val="120000"/>
              </a:lnSpc>
            </a:pPr>
            <a:r>
              <a:rPr sz="800" spc="-25" dirty="0">
                <a:latin typeface="Constantia"/>
                <a:cs typeface="Constantia"/>
              </a:rPr>
              <a:t>M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20" dirty="0">
                <a:latin typeface="Constantia"/>
                <a:cs typeface="Constantia"/>
              </a:rPr>
              <a:t>k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spc="5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L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fo</a:t>
            </a:r>
            <a:r>
              <a:rPr sz="800" spc="-5" dirty="0">
                <a:latin typeface="Constantia"/>
                <a:cs typeface="Constantia"/>
              </a:rPr>
              <a:t>r</a:t>
            </a:r>
            <a:r>
              <a:rPr sz="800" dirty="0">
                <a:latin typeface="Constantia"/>
                <a:cs typeface="Constantia"/>
              </a:rPr>
              <a:t>g</a:t>
            </a:r>
            <a:r>
              <a:rPr sz="800" spc="-5" dirty="0">
                <a:latin typeface="Constantia"/>
                <a:cs typeface="Constantia"/>
              </a:rPr>
              <a:t>e </a:t>
            </a:r>
            <a:r>
              <a:rPr lang="fr-CA" sz="800" spc="-5" dirty="0">
                <a:latin typeface="Constantia"/>
                <a:cs typeface="Constantia"/>
              </a:rPr>
              <a:t>2 e </a:t>
            </a:r>
            <a:r>
              <a:rPr lang="fr-CA" sz="800" spc="-25" dirty="0">
                <a:latin typeface="Constantia"/>
                <a:cs typeface="Constantia"/>
              </a:rPr>
              <a:t>V</a:t>
            </a:r>
            <a:r>
              <a:rPr lang="fr-CA" sz="800" spc="-15" dirty="0">
                <a:latin typeface="Constantia"/>
                <a:cs typeface="Constantia"/>
              </a:rPr>
              <a:t>i</a:t>
            </a:r>
            <a:r>
              <a:rPr lang="fr-CA" sz="800" spc="-20" dirty="0">
                <a:latin typeface="Constantia"/>
                <a:cs typeface="Constantia"/>
              </a:rPr>
              <a:t>c</a:t>
            </a:r>
            <a:r>
              <a:rPr lang="fr-CA" sz="800" spc="-10" dirty="0">
                <a:latin typeface="Constantia"/>
                <a:cs typeface="Constantia"/>
              </a:rPr>
              <a:t>e</a:t>
            </a:r>
            <a:r>
              <a:rPr lang="fr-CA" sz="800" spc="-15" dirty="0">
                <a:latin typeface="Constantia"/>
                <a:cs typeface="Constantia"/>
              </a:rPr>
              <a:t>‐p</a:t>
            </a:r>
            <a:r>
              <a:rPr lang="fr-CA" sz="800" spc="-5" dirty="0">
                <a:latin typeface="Constantia"/>
                <a:cs typeface="Constantia"/>
              </a:rPr>
              <a:t>r</a:t>
            </a:r>
            <a:r>
              <a:rPr lang="fr-CA" sz="800" spc="-10" dirty="0">
                <a:latin typeface="Constantia"/>
                <a:cs typeface="Constantia"/>
              </a:rPr>
              <a:t>ési</a:t>
            </a:r>
            <a:r>
              <a:rPr lang="fr-CA" sz="800" spc="-15" dirty="0">
                <a:latin typeface="Constantia"/>
                <a:cs typeface="Constantia"/>
              </a:rPr>
              <a:t>d</a:t>
            </a:r>
            <a:r>
              <a:rPr lang="fr-CA" sz="800" spc="-10" dirty="0">
                <a:latin typeface="Constantia"/>
                <a:cs typeface="Constantia"/>
              </a:rPr>
              <a:t>en</a:t>
            </a:r>
            <a:r>
              <a:rPr lang="fr-CA" sz="800" spc="-5" dirty="0">
                <a:latin typeface="Constantia"/>
                <a:cs typeface="Constantia"/>
              </a:rPr>
              <a:t>t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55926" y="1246632"/>
            <a:ext cx="5021579" cy="391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98520" y="1982723"/>
            <a:ext cx="635" cy="309880"/>
          </a:xfrm>
          <a:custGeom>
            <a:avLst/>
            <a:gdLst/>
            <a:ahLst/>
            <a:cxnLst/>
            <a:rect l="l" t="t" r="r" b="b"/>
            <a:pathLst>
              <a:path w="635" h="309880">
                <a:moveTo>
                  <a:pt x="0" y="309625"/>
                </a:moveTo>
                <a:lnTo>
                  <a:pt x="380" y="309625"/>
                </a:lnTo>
                <a:lnTo>
                  <a:pt x="380" y="0"/>
                </a:lnTo>
                <a:lnTo>
                  <a:pt x="0" y="0"/>
                </a:lnTo>
                <a:lnTo>
                  <a:pt x="0" y="3096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98901" y="1983104"/>
            <a:ext cx="3141345" cy="310515"/>
          </a:xfrm>
          <a:custGeom>
            <a:avLst/>
            <a:gdLst/>
            <a:ahLst/>
            <a:cxnLst/>
            <a:rect l="l" t="t" r="r" b="b"/>
            <a:pathLst>
              <a:path w="3141345" h="310514">
                <a:moveTo>
                  <a:pt x="0" y="0"/>
                </a:moveTo>
                <a:lnTo>
                  <a:pt x="3140964" y="0"/>
                </a:lnTo>
                <a:lnTo>
                  <a:pt x="3140964" y="310134"/>
                </a:lnTo>
                <a:lnTo>
                  <a:pt x="0" y="3101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398901" y="1983104"/>
            <a:ext cx="3141345" cy="310515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48360">
              <a:lnSpc>
                <a:spcPct val="100000"/>
              </a:lnSpc>
            </a:pPr>
            <a:r>
              <a:rPr sz="1200" b="1" spc="-110" dirty="0">
                <a:latin typeface="Constantia"/>
                <a:cs typeface="Constantia"/>
              </a:rPr>
              <a:t>C</a:t>
            </a:r>
            <a:r>
              <a:rPr sz="1200" b="1" spc="-25" dirty="0">
                <a:latin typeface="Constantia"/>
                <a:cs typeface="Constantia"/>
              </a:rPr>
              <a:t>O</a:t>
            </a:r>
            <a:r>
              <a:rPr sz="1200" b="1" spc="-10" dirty="0">
                <a:latin typeface="Constantia"/>
                <a:cs typeface="Constantia"/>
              </a:rPr>
              <a:t>M</a:t>
            </a:r>
            <a:r>
              <a:rPr sz="1200" b="1" spc="-20" dirty="0">
                <a:latin typeface="Constantia"/>
                <a:cs typeface="Constantia"/>
              </a:rPr>
              <a:t>I</a:t>
            </a:r>
            <a:r>
              <a:rPr sz="1200" b="1" spc="-10" dirty="0">
                <a:latin typeface="Constantia"/>
                <a:cs typeface="Constantia"/>
              </a:rPr>
              <a:t>T</a:t>
            </a:r>
            <a:r>
              <a:rPr sz="1200" b="1" dirty="0">
                <a:latin typeface="Constantia"/>
                <a:cs typeface="Constantia"/>
              </a:rPr>
              <a:t>É</a:t>
            </a:r>
            <a:r>
              <a:rPr sz="1200" b="1" spc="45" dirty="0">
                <a:latin typeface="Constantia"/>
                <a:cs typeface="Constantia"/>
              </a:rPr>
              <a:t> </a:t>
            </a:r>
            <a:r>
              <a:rPr sz="1200" b="1" spc="-35" dirty="0">
                <a:latin typeface="Constantia"/>
                <a:cs typeface="Constantia"/>
              </a:rPr>
              <a:t>E</a:t>
            </a:r>
            <a:r>
              <a:rPr sz="1200" b="1" spc="-30" dirty="0">
                <a:latin typeface="Constantia"/>
                <a:cs typeface="Constantia"/>
              </a:rPr>
              <a:t>X</a:t>
            </a:r>
            <a:r>
              <a:rPr sz="1200" b="1" spc="-70" dirty="0">
                <a:latin typeface="Constantia"/>
                <a:cs typeface="Constantia"/>
              </a:rPr>
              <a:t>É</a:t>
            </a:r>
            <a:r>
              <a:rPr sz="1200" b="1" spc="-25" dirty="0">
                <a:latin typeface="Constantia"/>
                <a:cs typeface="Constantia"/>
              </a:rPr>
              <a:t>CUTIF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00755" y="3241548"/>
            <a:ext cx="3973829" cy="4373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80003" y="3321557"/>
            <a:ext cx="635" cy="278130"/>
          </a:xfrm>
          <a:custGeom>
            <a:avLst/>
            <a:gdLst/>
            <a:ahLst/>
            <a:cxnLst/>
            <a:rect l="l" t="t" r="r" b="b"/>
            <a:pathLst>
              <a:path w="635" h="278129">
                <a:moveTo>
                  <a:pt x="0" y="278129"/>
                </a:moveTo>
                <a:lnTo>
                  <a:pt x="381" y="278129"/>
                </a:lnTo>
                <a:lnTo>
                  <a:pt x="381" y="0"/>
                </a:lnTo>
                <a:lnTo>
                  <a:pt x="0" y="0"/>
                </a:lnTo>
                <a:lnTo>
                  <a:pt x="0" y="2781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80385" y="3321939"/>
            <a:ext cx="3816350" cy="278130"/>
          </a:xfrm>
          <a:custGeom>
            <a:avLst/>
            <a:gdLst/>
            <a:ahLst/>
            <a:cxnLst/>
            <a:rect l="l" t="t" r="r" b="b"/>
            <a:pathLst>
              <a:path w="3816350" h="278129">
                <a:moveTo>
                  <a:pt x="0" y="0"/>
                </a:moveTo>
                <a:lnTo>
                  <a:pt x="3816095" y="0"/>
                </a:lnTo>
                <a:lnTo>
                  <a:pt x="3816095" y="278129"/>
                </a:lnTo>
                <a:lnTo>
                  <a:pt x="0" y="27812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080385" y="3321939"/>
            <a:ext cx="3816350" cy="278130"/>
          </a:xfrm>
          <a:prstGeom prst="rect">
            <a:avLst/>
          </a:prstGeom>
          <a:solidFill>
            <a:srgbClr val="FFFFFF"/>
          </a:solidFill>
          <a:ln w="25399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17220">
              <a:lnSpc>
                <a:spcPct val="100000"/>
              </a:lnSpc>
            </a:pPr>
            <a:r>
              <a:rPr sz="1200" b="1" spc="-30" dirty="0">
                <a:latin typeface="Constantia"/>
                <a:cs typeface="Constantia"/>
              </a:rPr>
              <a:t>D</a:t>
            </a:r>
            <a:r>
              <a:rPr sz="1200" b="1" spc="-35" dirty="0">
                <a:latin typeface="Constantia"/>
                <a:cs typeface="Constantia"/>
              </a:rPr>
              <a:t>É</a:t>
            </a:r>
            <a:r>
              <a:rPr sz="1200" b="1" spc="-30" dirty="0">
                <a:latin typeface="Constantia"/>
                <a:cs typeface="Constantia"/>
              </a:rPr>
              <a:t>L</a:t>
            </a:r>
            <a:r>
              <a:rPr sz="1200" b="1" spc="-70" dirty="0">
                <a:latin typeface="Constantia"/>
                <a:cs typeface="Constantia"/>
              </a:rPr>
              <a:t>É</a:t>
            </a:r>
            <a:r>
              <a:rPr sz="1200" b="1" spc="-20" dirty="0">
                <a:latin typeface="Constantia"/>
                <a:cs typeface="Constantia"/>
              </a:rPr>
              <a:t>G</a:t>
            </a:r>
            <a:r>
              <a:rPr sz="1200" b="1" spc="-15" dirty="0">
                <a:latin typeface="Constantia"/>
                <a:cs typeface="Constantia"/>
              </a:rPr>
              <a:t>U</a:t>
            </a:r>
            <a:r>
              <a:rPr sz="1200" b="1" spc="-5" dirty="0">
                <a:latin typeface="Constantia"/>
                <a:cs typeface="Constantia"/>
              </a:rPr>
              <a:t>É</a:t>
            </a:r>
            <a:r>
              <a:rPr sz="1200" b="1" dirty="0">
                <a:latin typeface="Constantia"/>
                <a:cs typeface="Constantia"/>
              </a:rPr>
              <a:t>S</a:t>
            </a:r>
            <a:r>
              <a:rPr sz="1200" b="1" spc="20" dirty="0">
                <a:latin typeface="Constantia"/>
                <a:cs typeface="Constantia"/>
              </a:rPr>
              <a:t> </a:t>
            </a:r>
            <a:r>
              <a:rPr sz="1200" b="1" spc="-80" dirty="0">
                <a:latin typeface="Constantia"/>
                <a:cs typeface="Constantia"/>
              </a:rPr>
              <a:t>A</a:t>
            </a:r>
            <a:r>
              <a:rPr sz="1200" b="1" spc="-10" dirty="0">
                <a:latin typeface="Constantia"/>
                <a:cs typeface="Constantia"/>
              </a:rPr>
              <a:t>U</a:t>
            </a:r>
            <a:r>
              <a:rPr sz="1200" b="1" spc="-5" dirty="0">
                <a:latin typeface="Constantia"/>
                <a:cs typeface="Constantia"/>
              </a:rPr>
              <a:t> </a:t>
            </a:r>
            <a:r>
              <a:rPr sz="1200" b="1" spc="-110" dirty="0">
                <a:latin typeface="Constantia"/>
                <a:cs typeface="Constantia"/>
              </a:rPr>
              <a:t>C</a:t>
            </a:r>
            <a:r>
              <a:rPr sz="1200" b="1" spc="-25" dirty="0">
                <a:latin typeface="Constantia"/>
                <a:cs typeface="Constantia"/>
              </a:rPr>
              <a:t>O</a:t>
            </a:r>
            <a:r>
              <a:rPr sz="1200" b="1" spc="-30" dirty="0">
                <a:latin typeface="Constantia"/>
                <a:cs typeface="Constantia"/>
              </a:rPr>
              <a:t>N</a:t>
            </a:r>
            <a:r>
              <a:rPr sz="1200" b="1" spc="-10" dirty="0">
                <a:latin typeface="Constantia"/>
                <a:cs typeface="Constantia"/>
              </a:rPr>
              <a:t>S</a:t>
            </a:r>
            <a:r>
              <a:rPr sz="1200" b="1" spc="-5" dirty="0">
                <a:latin typeface="Constantia"/>
                <a:cs typeface="Constantia"/>
              </a:rPr>
              <a:t>E</a:t>
            </a:r>
            <a:r>
              <a:rPr sz="1200" b="1" spc="-20" dirty="0">
                <a:latin typeface="Constantia"/>
                <a:cs typeface="Constantia"/>
              </a:rPr>
              <a:t>I</a:t>
            </a:r>
            <a:r>
              <a:rPr sz="1200" b="1" spc="-10" dirty="0">
                <a:latin typeface="Constantia"/>
                <a:cs typeface="Constantia"/>
              </a:rPr>
              <a:t>L </a:t>
            </a:r>
            <a:r>
              <a:rPr sz="1200" b="1" spc="-25" dirty="0">
                <a:latin typeface="Constantia"/>
                <a:cs typeface="Constantia"/>
              </a:rPr>
              <a:t>SY</a:t>
            </a:r>
            <a:r>
              <a:rPr sz="1200" b="1" spc="-20" dirty="0">
                <a:latin typeface="Constantia"/>
                <a:cs typeface="Constantia"/>
              </a:rPr>
              <a:t>N</a:t>
            </a:r>
            <a:r>
              <a:rPr sz="1200" b="1" spc="-25" dirty="0">
                <a:latin typeface="Constantia"/>
                <a:cs typeface="Constantia"/>
              </a:rPr>
              <a:t>DI</a:t>
            </a:r>
            <a:r>
              <a:rPr sz="1200" b="1" spc="-30" dirty="0">
                <a:latin typeface="Constantia"/>
                <a:cs typeface="Constantia"/>
              </a:rPr>
              <a:t>C</a:t>
            </a:r>
            <a:r>
              <a:rPr sz="1200" b="1" spc="-20" dirty="0">
                <a:latin typeface="Constantia"/>
                <a:cs typeface="Constantia"/>
              </a:rPr>
              <a:t>A</a:t>
            </a:r>
            <a:r>
              <a:rPr sz="1200" b="1" spc="-10" dirty="0">
                <a:latin typeface="Constantia"/>
                <a:cs typeface="Constantia"/>
              </a:rPr>
              <a:t>L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10183" y="3886200"/>
            <a:ext cx="635" cy="648970"/>
          </a:xfrm>
          <a:custGeom>
            <a:avLst/>
            <a:gdLst/>
            <a:ahLst/>
            <a:cxnLst/>
            <a:rect l="l" t="t" r="r" b="b"/>
            <a:pathLst>
              <a:path w="634" h="648970">
                <a:moveTo>
                  <a:pt x="0" y="648716"/>
                </a:moveTo>
                <a:lnTo>
                  <a:pt x="381" y="648716"/>
                </a:lnTo>
                <a:lnTo>
                  <a:pt x="381" y="0"/>
                </a:lnTo>
                <a:lnTo>
                  <a:pt x="0" y="0"/>
                </a:lnTo>
                <a:lnTo>
                  <a:pt x="0" y="648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0565" y="3886580"/>
            <a:ext cx="1442085" cy="649605"/>
          </a:xfrm>
          <a:custGeom>
            <a:avLst/>
            <a:gdLst/>
            <a:ahLst/>
            <a:cxnLst/>
            <a:rect l="l" t="t" r="r" b="b"/>
            <a:pathLst>
              <a:path w="1442085" h="649604">
                <a:moveTo>
                  <a:pt x="0" y="0"/>
                </a:moveTo>
                <a:lnTo>
                  <a:pt x="1441704" y="0"/>
                </a:lnTo>
                <a:lnTo>
                  <a:pt x="1441704" y="649224"/>
                </a:lnTo>
                <a:lnTo>
                  <a:pt x="0" y="649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10565" y="3886580"/>
            <a:ext cx="1442085" cy="567335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2585" marR="347980" algn="ctr">
              <a:lnSpc>
                <a:spcPct val="120000"/>
              </a:lnSpc>
            </a:pPr>
            <a:r>
              <a:rPr sz="800" b="1" spc="-20" dirty="0">
                <a:latin typeface="Constantia"/>
                <a:cs typeface="Constantia"/>
              </a:rPr>
              <a:t>Ba</a:t>
            </a:r>
            <a:r>
              <a:rPr sz="800" b="1" spc="-10" dirty="0">
                <a:latin typeface="Constantia"/>
                <a:cs typeface="Constantia"/>
              </a:rPr>
              <a:t>s‐</a:t>
            </a:r>
            <a:r>
              <a:rPr sz="800" b="1" spc="-20" dirty="0">
                <a:latin typeface="Constantia"/>
                <a:cs typeface="Constantia"/>
              </a:rPr>
              <a:t>S</a:t>
            </a:r>
            <a:r>
              <a:rPr sz="800" b="1" spc="-10" dirty="0">
                <a:latin typeface="Constantia"/>
                <a:cs typeface="Constantia"/>
              </a:rPr>
              <a:t>t‐L</a:t>
            </a:r>
            <a:r>
              <a:rPr sz="800" b="1" spc="-15" dirty="0">
                <a:latin typeface="Constantia"/>
                <a:cs typeface="Constantia"/>
              </a:rPr>
              <a:t>a</a:t>
            </a:r>
            <a:r>
              <a:rPr sz="800" b="1" spc="-20" dirty="0">
                <a:latin typeface="Constantia"/>
                <a:cs typeface="Constantia"/>
              </a:rPr>
              <a:t>u</a:t>
            </a:r>
            <a:r>
              <a:rPr sz="800" b="1" spc="-10" dirty="0">
                <a:latin typeface="Constantia"/>
                <a:cs typeface="Constantia"/>
              </a:rPr>
              <a:t>re</a:t>
            </a:r>
            <a:r>
              <a:rPr sz="800" b="1" spc="-15" dirty="0">
                <a:latin typeface="Constantia"/>
                <a:cs typeface="Constantia"/>
              </a:rPr>
              <a:t>nt (</a:t>
            </a:r>
            <a:r>
              <a:rPr sz="800" b="1" spc="-10" dirty="0">
                <a:latin typeface="Constantia"/>
                <a:cs typeface="Constantia"/>
              </a:rPr>
              <a:t>01</a:t>
            </a:r>
            <a:r>
              <a:rPr sz="800" b="1" spc="-5" dirty="0">
                <a:latin typeface="Constantia"/>
                <a:cs typeface="Constantia"/>
              </a:rPr>
              <a:t>)</a:t>
            </a:r>
            <a:endParaRPr sz="800" dirty="0">
              <a:latin typeface="Constantia"/>
              <a:cs typeface="Constantia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lang="fr-CA" sz="650" spc="-10" dirty="0">
                <a:latin typeface="Constantia"/>
                <a:cs typeface="Constantia"/>
              </a:rPr>
              <a:t>Benjamin James  Rancourt</a:t>
            </a:r>
            <a:r>
              <a:rPr sz="650" spc="-10" dirty="0">
                <a:latin typeface="Constantia"/>
                <a:cs typeface="Constantia"/>
              </a:rPr>
              <a:t>/</a:t>
            </a:r>
            <a:r>
              <a:rPr lang="fr-CA" sz="650" spc="-15" dirty="0">
                <a:latin typeface="Constantia"/>
                <a:cs typeface="Constantia"/>
              </a:rPr>
              <a:t>Matane</a:t>
            </a:r>
            <a:endParaRPr sz="650" dirty="0">
              <a:latin typeface="Constantia"/>
              <a:cs typeface="Constantia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700" dirty="0">
                <a:latin typeface="Constantia"/>
                <a:cs typeface="Constantia"/>
              </a:rPr>
              <a:t>D</a:t>
            </a:r>
            <a:r>
              <a:rPr sz="700" spc="-5" dirty="0">
                <a:latin typeface="Constantia"/>
                <a:cs typeface="Constantia"/>
              </a:rPr>
              <a:t>a</a:t>
            </a:r>
            <a:r>
              <a:rPr sz="700" dirty="0">
                <a:latin typeface="Constantia"/>
                <a:cs typeface="Constantia"/>
              </a:rPr>
              <a:t>v</a:t>
            </a:r>
            <a:r>
              <a:rPr sz="700" spc="-5" dirty="0">
                <a:latin typeface="Constantia"/>
                <a:cs typeface="Constantia"/>
              </a:rPr>
              <a:t>i</a:t>
            </a:r>
            <a:r>
              <a:rPr sz="700" dirty="0">
                <a:latin typeface="Constantia"/>
                <a:cs typeface="Constantia"/>
              </a:rPr>
              <a:t>d</a:t>
            </a:r>
            <a:r>
              <a:rPr sz="700" spc="-15" dirty="0">
                <a:latin typeface="Constantia"/>
                <a:cs typeface="Constantia"/>
              </a:rPr>
              <a:t> </a:t>
            </a:r>
            <a:r>
              <a:rPr sz="700" dirty="0">
                <a:latin typeface="Constantia"/>
                <a:cs typeface="Constantia"/>
              </a:rPr>
              <a:t>M.</a:t>
            </a:r>
            <a:r>
              <a:rPr sz="700" spc="-10" dirty="0">
                <a:latin typeface="Constantia"/>
                <a:cs typeface="Constantia"/>
              </a:rPr>
              <a:t> O</a:t>
            </a:r>
            <a:r>
              <a:rPr sz="700" spc="-5" dirty="0">
                <a:latin typeface="Constantia"/>
                <a:cs typeface="Constantia"/>
              </a:rPr>
              <a:t>u</a:t>
            </a:r>
            <a:r>
              <a:rPr sz="700" spc="-10" dirty="0">
                <a:latin typeface="Constantia"/>
                <a:cs typeface="Constantia"/>
              </a:rPr>
              <a:t>e</a:t>
            </a:r>
            <a:r>
              <a:rPr sz="700" spc="-5" dirty="0">
                <a:latin typeface="Constantia"/>
                <a:cs typeface="Constantia"/>
              </a:rPr>
              <a:t>ll</a:t>
            </a:r>
            <a:r>
              <a:rPr sz="700" spc="-10" dirty="0">
                <a:latin typeface="Constantia"/>
                <a:cs typeface="Constantia"/>
              </a:rPr>
              <a:t>et/</a:t>
            </a:r>
            <a:r>
              <a:rPr sz="700" spc="-5" dirty="0">
                <a:latin typeface="Constantia"/>
                <a:cs typeface="Constantia"/>
              </a:rPr>
              <a:t>T</a:t>
            </a:r>
            <a:r>
              <a:rPr sz="700" spc="-10" dirty="0">
                <a:latin typeface="Constantia"/>
                <a:cs typeface="Constantia"/>
              </a:rPr>
              <a:t>ém</a:t>
            </a:r>
            <a:r>
              <a:rPr sz="700" spc="-5" dirty="0">
                <a:latin typeface="Constantia"/>
                <a:cs typeface="Constantia"/>
              </a:rPr>
              <a:t>i</a:t>
            </a:r>
            <a:r>
              <a:rPr sz="700" spc="-10" dirty="0">
                <a:latin typeface="Constantia"/>
                <a:cs typeface="Constantia"/>
              </a:rPr>
              <a:t>sco</a:t>
            </a:r>
            <a:r>
              <a:rPr sz="700" spc="-5" dirty="0">
                <a:latin typeface="Constantia"/>
                <a:cs typeface="Constantia"/>
              </a:rPr>
              <a:t>ua</a:t>
            </a:r>
            <a:r>
              <a:rPr sz="700" spc="-10" dirty="0">
                <a:latin typeface="Constantia"/>
                <a:cs typeface="Constantia"/>
              </a:rPr>
              <a:t>ta</a:t>
            </a:r>
            <a:endParaRPr sz="700" dirty="0">
              <a:latin typeface="Constantia"/>
              <a:cs typeface="Constanti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293620" y="3886200"/>
            <a:ext cx="635" cy="648970"/>
          </a:xfrm>
          <a:custGeom>
            <a:avLst/>
            <a:gdLst/>
            <a:ahLst/>
            <a:cxnLst/>
            <a:rect l="l" t="t" r="r" b="b"/>
            <a:pathLst>
              <a:path w="635" h="648970">
                <a:moveTo>
                  <a:pt x="0" y="648716"/>
                </a:moveTo>
                <a:lnTo>
                  <a:pt x="381" y="648716"/>
                </a:lnTo>
                <a:lnTo>
                  <a:pt x="381" y="0"/>
                </a:lnTo>
                <a:lnTo>
                  <a:pt x="0" y="0"/>
                </a:lnTo>
                <a:lnTo>
                  <a:pt x="0" y="648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94001" y="3886580"/>
            <a:ext cx="1343025" cy="649605"/>
          </a:xfrm>
          <a:custGeom>
            <a:avLst/>
            <a:gdLst/>
            <a:ahLst/>
            <a:cxnLst/>
            <a:rect l="l" t="t" r="r" b="b"/>
            <a:pathLst>
              <a:path w="1343025" h="649604">
                <a:moveTo>
                  <a:pt x="0" y="0"/>
                </a:moveTo>
                <a:lnTo>
                  <a:pt x="1342644" y="0"/>
                </a:lnTo>
                <a:lnTo>
                  <a:pt x="1342644" y="649224"/>
                </a:lnTo>
                <a:lnTo>
                  <a:pt x="0" y="649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294001" y="3886580"/>
            <a:ext cx="1343025" cy="649605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1925" marR="147955" algn="ctr">
              <a:lnSpc>
                <a:spcPct val="120000"/>
              </a:lnSpc>
            </a:pPr>
            <a:r>
              <a:rPr sz="800" b="1" spc="-20" dirty="0">
                <a:latin typeface="Constantia"/>
                <a:cs typeface="Constantia"/>
              </a:rPr>
              <a:t>Sa</a:t>
            </a:r>
            <a:r>
              <a:rPr sz="800" b="1" spc="-15" dirty="0">
                <a:latin typeface="Constantia"/>
                <a:cs typeface="Constantia"/>
              </a:rPr>
              <a:t>g</a:t>
            </a:r>
            <a:r>
              <a:rPr sz="800" b="1" spc="-20" dirty="0">
                <a:latin typeface="Constantia"/>
                <a:cs typeface="Constantia"/>
              </a:rPr>
              <a:t>u</a:t>
            </a:r>
            <a:r>
              <a:rPr sz="800" b="1" spc="-15" dirty="0">
                <a:latin typeface="Constantia"/>
                <a:cs typeface="Constantia"/>
              </a:rPr>
              <a:t>e</a:t>
            </a:r>
            <a:r>
              <a:rPr sz="800" b="1" spc="-20" dirty="0">
                <a:latin typeface="Constantia"/>
                <a:cs typeface="Constantia"/>
              </a:rPr>
              <a:t>na</a:t>
            </a:r>
            <a:r>
              <a:rPr sz="800" b="1" spc="-15" dirty="0">
                <a:latin typeface="Constantia"/>
                <a:cs typeface="Constantia"/>
              </a:rPr>
              <a:t>y</a:t>
            </a:r>
            <a:r>
              <a:rPr sz="800" b="1" spc="-10" dirty="0">
                <a:latin typeface="Constantia"/>
                <a:cs typeface="Constantia"/>
              </a:rPr>
              <a:t>‐L</a:t>
            </a:r>
            <a:r>
              <a:rPr sz="800" b="1" spc="-15" dirty="0">
                <a:latin typeface="Constantia"/>
                <a:cs typeface="Constantia"/>
              </a:rPr>
              <a:t>a</a:t>
            </a:r>
            <a:r>
              <a:rPr sz="800" b="1" spc="-20" dirty="0">
                <a:latin typeface="Constantia"/>
                <a:cs typeface="Constantia"/>
              </a:rPr>
              <a:t>c</a:t>
            </a:r>
            <a:r>
              <a:rPr sz="800" b="1" spc="-10" dirty="0">
                <a:latin typeface="Constantia"/>
                <a:cs typeface="Constantia"/>
              </a:rPr>
              <a:t>‐</a:t>
            </a:r>
            <a:r>
              <a:rPr sz="800" b="1" spc="-20" dirty="0">
                <a:latin typeface="Constantia"/>
                <a:cs typeface="Constantia"/>
              </a:rPr>
              <a:t>S</a:t>
            </a:r>
            <a:r>
              <a:rPr sz="800" b="1" spc="-10" dirty="0">
                <a:latin typeface="Constantia"/>
                <a:cs typeface="Constantia"/>
              </a:rPr>
              <a:t>t‐</a:t>
            </a:r>
            <a:r>
              <a:rPr sz="800" b="1" spc="-20" dirty="0">
                <a:latin typeface="Constantia"/>
                <a:cs typeface="Constantia"/>
              </a:rPr>
              <a:t>J</a:t>
            </a:r>
            <a:r>
              <a:rPr sz="800" b="1" spc="-10" dirty="0">
                <a:latin typeface="Constantia"/>
                <a:cs typeface="Constantia"/>
              </a:rPr>
              <a:t>e</a:t>
            </a:r>
            <a:r>
              <a:rPr sz="800" b="1" spc="-20" dirty="0">
                <a:latin typeface="Constantia"/>
                <a:cs typeface="Constantia"/>
              </a:rPr>
              <a:t>an (02)</a:t>
            </a:r>
            <a:endParaRPr sz="800">
              <a:latin typeface="Constantia"/>
              <a:cs typeface="Constantia"/>
            </a:endParaRPr>
          </a:p>
          <a:p>
            <a:pPr marL="152400" marR="137160" algn="ctr">
              <a:lnSpc>
                <a:spcPct val="120000"/>
              </a:lnSpc>
            </a:pPr>
            <a:r>
              <a:rPr sz="800" spc="-15" dirty="0">
                <a:latin typeface="Constantia"/>
                <a:cs typeface="Constantia"/>
              </a:rPr>
              <a:t>Ér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5" dirty="0">
                <a:latin typeface="Constantia"/>
                <a:cs typeface="Constantia"/>
              </a:rPr>
              <a:t>c</a:t>
            </a:r>
            <a:r>
              <a:rPr sz="800" spc="15" dirty="0">
                <a:latin typeface="Constantia"/>
                <a:cs typeface="Constantia"/>
              </a:rPr>
              <a:t> </a:t>
            </a:r>
            <a:r>
              <a:rPr sz="800" spc="-20" dirty="0">
                <a:latin typeface="Constantia"/>
                <a:cs typeface="Constantia"/>
              </a:rPr>
              <a:t>G</a:t>
            </a:r>
            <a:r>
              <a:rPr sz="800" spc="-10" dirty="0">
                <a:latin typeface="Constantia"/>
                <a:cs typeface="Constantia"/>
              </a:rPr>
              <a:t>iguè</a:t>
            </a:r>
            <a:r>
              <a:rPr sz="800" spc="-15" dirty="0">
                <a:latin typeface="Constantia"/>
                <a:cs typeface="Constantia"/>
              </a:rPr>
              <a:t>r</a:t>
            </a:r>
            <a:r>
              <a:rPr sz="800" spc="-10" dirty="0">
                <a:latin typeface="Constantia"/>
                <a:cs typeface="Constantia"/>
              </a:rPr>
              <a:t>e/</a:t>
            </a:r>
            <a:r>
              <a:rPr sz="800" spc="-20" dirty="0">
                <a:latin typeface="Constantia"/>
                <a:cs typeface="Constantia"/>
              </a:rPr>
              <a:t>M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5" dirty="0">
                <a:latin typeface="Constantia"/>
                <a:cs typeface="Constantia"/>
              </a:rPr>
              <a:t>s</a:t>
            </a:r>
            <a:r>
              <a:rPr sz="800" spc="-15" dirty="0">
                <a:latin typeface="Constantia"/>
                <a:cs typeface="Constantia"/>
              </a:rPr>
              <a:t>t</a:t>
            </a:r>
            <a:r>
              <a:rPr sz="800" spc="-5" dirty="0">
                <a:latin typeface="Constantia"/>
                <a:cs typeface="Constantia"/>
              </a:rPr>
              <a:t>a</a:t>
            </a:r>
            <a:r>
              <a:rPr sz="800" spc="-10" dirty="0">
                <a:latin typeface="Constantia"/>
                <a:cs typeface="Constantia"/>
              </a:rPr>
              <a:t>ssi</a:t>
            </a:r>
            <a:r>
              <a:rPr sz="800" spc="-15" dirty="0">
                <a:latin typeface="Constantia"/>
                <a:cs typeface="Constantia"/>
              </a:rPr>
              <a:t>n</a:t>
            </a:r>
            <a:r>
              <a:rPr sz="800" spc="-5" dirty="0">
                <a:latin typeface="Constantia"/>
                <a:cs typeface="Constantia"/>
              </a:rPr>
              <a:t>i </a:t>
            </a:r>
            <a:r>
              <a:rPr sz="800" spc="-15" dirty="0">
                <a:latin typeface="Constantia"/>
                <a:cs typeface="Constantia"/>
              </a:rPr>
              <a:t>Uly</a:t>
            </a:r>
            <a:r>
              <a:rPr sz="800" spc="-10" dirty="0">
                <a:latin typeface="Constantia"/>
                <a:cs typeface="Constantia"/>
              </a:rPr>
              <a:t>ss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spc="25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Rodr</a:t>
            </a:r>
            <a:r>
              <a:rPr sz="800" spc="-10" dirty="0">
                <a:latin typeface="Constantia"/>
                <a:cs typeface="Constantia"/>
              </a:rPr>
              <a:t>igue/A</a:t>
            </a:r>
            <a:r>
              <a:rPr sz="800" spc="-15" dirty="0">
                <a:latin typeface="Constantia"/>
                <a:cs typeface="Constantia"/>
              </a:rPr>
              <a:t>lm</a:t>
            </a:r>
            <a:r>
              <a:rPr sz="800" spc="-5" dirty="0">
                <a:latin typeface="Constantia"/>
                <a:cs typeface="Constantia"/>
              </a:rPr>
              <a:t>a</a:t>
            </a:r>
            <a:endParaRPr sz="800">
              <a:latin typeface="Constantia"/>
              <a:cs typeface="Constanti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805428" y="3886200"/>
            <a:ext cx="635" cy="648970"/>
          </a:xfrm>
          <a:custGeom>
            <a:avLst/>
            <a:gdLst/>
            <a:ahLst/>
            <a:cxnLst/>
            <a:rect l="l" t="t" r="r" b="b"/>
            <a:pathLst>
              <a:path w="635" h="648970">
                <a:moveTo>
                  <a:pt x="0" y="648716"/>
                </a:moveTo>
                <a:lnTo>
                  <a:pt x="381" y="648716"/>
                </a:lnTo>
                <a:lnTo>
                  <a:pt x="381" y="0"/>
                </a:lnTo>
                <a:lnTo>
                  <a:pt x="0" y="0"/>
                </a:lnTo>
                <a:lnTo>
                  <a:pt x="0" y="648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805809" y="3886580"/>
            <a:ext cx="1664335" cy="581121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53415" marR="118110" indent="-584835">
              <a:lnSpc>
                <a:spcPct val="120000"/>
              </a:lnSpc>
            </a:pPr>
            <a:r>
              <a:rPr sz="800" b="1" spc="-25" dirty="0">
                <a:latin typeface="Constantia"/>
                <a:cs typeface="Constantia"/>
              </a:rPr>
              <a:t>Qu</a:t>
            </a:r>
            <a:r>
              <a:rPr sz="800" b="1" spc="-10" dirty="0">
                <a:latin typeface="Constantia"/>
                <a:cs typeface="Constantia"/>
              </a:rPr>
              <a:t>é</a:t>
            </a:r>
            <a:r>
              <a:rPr sz="800" b="1" spc="-15" dirty="0">
                <a:latin typeface="Constantia"/>
                <a:cs typeface="Constantia"/>
              </a:rPr>
              <a:t>b</a:t>
            </a:r>
            <a:r>
              <a:rPr sz="800" b="1" spc="-10" dirty="0">
                <a:latin typeface="Constantia"/>
                <a:cs typeface="Constantia"/>
              </a:rPr>
              <a:t>e</a:t>
            </a:r>
            <a:r>
              <a:rPr sz="800" b="1" spc="-20" dirty="0">
                <a:latin typeface="Constantia"/>
                <a:cs typeface="Constantia"/>
              </a:rPr>
              <a:t>c</a:t>
            </a:r>
            <a:r>
              <a:rPr sz="800" b="1" spc="-10" dirty="0">
                <a:latin typeface="Constantia"/>
                <a:cs typeface="Constantia"/>
              </a:rPr>
              <a:t>‐Ch</a:t>
            </a:r>
            <a:r>
              <a:rPr sz="800" b="1" spc="-15" dirty="0">
                <a:latin typeface="Constantia"/>
                <a:cs typeface="Constantia"/>
              </a:rPr>
              <a:t>au</a:t>
            </a:r>
            <a:r>
              <a:rPr sz="800" b="1" spc="-25" dirty="0">
                <a:latin typeface="Constantia"/>
                <a:cs typeface="Constantia"/>
              </a:rPr>
              <a:t>d</a:t>
            </a:r>
            <a:r>
              <a:rPr sz="800" b="1" spc="-20" dirty="0">
                <a:latin typeface="Constantia"/>
                <a:cs typeface="Constantia"/>
              </a:rPr>
              <a:t>i</a:t>
            </a:r>
            <a:r>
              <a:rPr sz="800" b="1" spc="-10" dirty="0">
                <a:latin typeface="Constantia"/>
                <a:cs typeface="Constantia"/>
              </a:rPr>
              <a:t>èr</a:t>
            </a:r>
            <a:r>
              <a:rPr sz="800" b="1" spc="-5" dirty="0">
                <a:latin typeface="Constantia"/>
                <a:cs typeface="Constantia"/>
              </a:rPr>
              <a:t>e</a:t>
            </a:r>
            <a:r>
              <a:rPr sz="800" b="1" spc="-25" dirty="0">
                <a:latin typeface="Constantia"/>
                <a:cs typeface="Constantia"/>
              </a:rPr>
              <a:t> </a:t>
            </a:r>
            <a:r>
              <a:rPr sz="800" b="1" spc="-20" dirty="0">
                <a:latin typeface="Constantia"/>
                <a:cs typeface="Constantia"/>
              </a:rPr>
              <a:t>Appa</a:t>
            </a:r>
            <a:r>
              <a:rPr sz="800" b="1" spc="-15" dirty="0">
                <a:latin typeface="Constantia"/>
                <a:cs typeface="Constantia"/>
              </a:rPr>
              <a:t>l</a:t>
            </a:r>
            <a:r>
              <a:rPr sz="800" b="1" spc="-20" dirty="0">
                <a:latin typeface="Constantia"/>
                <a:cs typeface="Constantia"/>
              </a:rPr>
              <a:t>ach</a:t>
            </a:r>
            <a:r>
              <a:rPr sz="800" b="1" spc="-5" dirty="0">
                <a:latin typeface="Constantia"/>
                <a:cs typeface="Constantia"/>
              </a:rPr>
              <a:t>es </a:t>
            </a:r>
            <a:r>
              <a:rPr sz="800" b="1" spc="-15" dirty="0">
                <a:latin typeface="Constantia"/>
                <a:cs typeface="Constantia"/>
              </a:rPr>
              <a:t>(</a:t>
            </a:r>
            <a:r>
              <a:rPr sz="800" b="1" spc="-10" dirty="0">
                <a:latin typeface="Constantia"/>
                <a:cs typeface="Constantia"/>
              </a:rPr>
              <a:t>03‐1</a:t>
            </a:r>
            <a:r>
              <a:rPr sz="800" b="1" spc="-20" dirty="0">
                <a:latin typeface="Constantia"/>
                <a:cs typeface="Constantia"/>
              </a:rPr>
              <a:t>2</a:t>
            </a:r>
            <a:r>
              <a:rPr sz="800" b="1" spc="-5" dirty="0">
                <a:latin typeface="Constantia"/>
                <a:cs typeface="Constantia"/>
              </a:rPr>
              <a:t>)</a:t>
            </a:r>
            <a:endParaRPr lang="fr-CA" sz="800" b="1" spc="-5" dirty="0">
              <a:latin typeface="Constantia"/>
              <a:cs typeface="Constantia"/>
            </a:endParaRPr>
          </a:p>
          <a:p>
            <a:pPr marL="653415" marR="118110" indent="-584835">
              <a:lnSpc>
                <a:spcPct val="120000"/>
              </a:lnSpc>
            </a:pPr>
            <a:r>
              <a:rPr lang="fr-CA" sz="800" spc="-10" dirty="0">
                <a:latin typeface="Constantia"/>
                <a:cs typeface="Constantia"/>
              </a:rPr>
              <a:t>Guillaume Blanchard/Duchesnay</a:t>
            </a:r>
          </a:p>
          <a:p>
            <a:pPr marL="653415" marR="118110" indent="-584835">
              <a:lnSpc>
                <a:spcPct val="120000"/>
              </a:lnSpc>
            </a:pPr>
            <a:r>
              <a:rPr lang="fr-CA" sz="800" spc="-15" dirty="0">
                <a:latin typeface="Constantia"/>
                <a:cs typeface="Constantia"/>
              </a:rPr>
              <a:t> </a:t>
            </a:r>
            <a:r>
              <a:rPr sz="800" spc="-20" dirty="0">
                <a:latin typeface="Constantia"/>
                <a:cs typeface="Constantia"/>
              </a:rPr>
              <a:t>Mart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5" dirty="0">
                <a:latin typeface="Constantia"/>
                <a:cs typeface="Constantia"/>
              </a:rPr>
              <a:t>n</a:t>
            </a:r>
            <a:r>
              <a:rPr sz="800" spc="30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P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15" dirty="0">
                <a:latin typeface="Constantia"/>
                <a:cs typeface="Constantia"/>
              </a:rPr>
              <a:t>rr</a:t>
            </a:r>
            <a:r>
              <a:rPr sz="800" spc="-10" dirty="0">
                <a:latin typeface="Constantia"/>
                <a:cs typeface="Constantia"/>
              </a:rPr>
              <a:t>eaul</a:t>
            </a:r>
            <a:r>
              <a:rPr sz="800" spc="-15" dirty="0">
                <a:latin typeface="Constantia"/>
                <a:cs typeface="Constantia"/>
              </a:rPr>
              <a:t>t/</a:t>
            </a:r>
            <a:r>
              <a:rPr lang="fr-CA" sz="800" spc="-10" dirty="0">
                <a:latin typeface="Constantia"/>
                <a:cs typeface="Constantia"/>
              </a:rPr>
              <a:t>Laurier-Station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607939" y="3838575"/>
            <a:ext cx="1920239" cy="581660"/>
          </a:xfrm>
          <a:custGeom>
            <a:avLst/>
            <a:gdLst/>
            <a:ahLst/>
            <a:cxnLst/>
            <a:rect l="l" t="t" r="r" b="b"/>
            <a:pathLst>
              <a:path w="1920240" h="581660">
                <a:moveTo>
                  <a:pt x="0" y="0"/>
                </a:moveTo>
                <a:lnTo>
                  <a:pt x="1920239" y="0"/>
                </a:lnTo>
                <a:lnTo>
                  <a:pt x="1920239" y="581405"/>
                </a:lnTo>
                <a:lnTo>
                  <a:pt x="0" y="5814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607939" y="3838575"/>
            <a:ext cx="1920239" cy="581660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0014" marR="103505" algn="ctr">
              <a:lnSpc>
                <a:spcPct val="120000"/>
              </a:lnSpc>
            </a:pPr>
            <a:r>
              <a:rPr sz="800" b="1" spc="-20" dirty="0">
                <a:latin typeface="Constantia"/>
                <a:cs typeface="Constantia"/>
              </a:rPr>
              <a:t>Maurici</a:t>
            </a:r>
            <a:r>
              <a:rPr sz="800" b="1" spc="-10" dirty="0">
                <a:latin typeface="Constantia"/>
                <a:cs typeface="Constantia"/>
              </a:rPr>
              <a:t>e‐L</a:t>
            </a:r>
            <a:r>
              <a:rPr sz="800" b="1" spc="-15" dirty="0">
                <a:latin typeface="Constantia"/>
                <a:cs typeface="Constantia"/>
              </a:rPr>
              <a:t>ana</a:t>
            </a:r>
            <a:r>
              <a:rPr sz="800" b="1" spc="-20" dirty="0">
                <a:latin typeface="Constantia"/>
                <a:cs typeface="Constantia"/>
              </a:rPr>
              <a:t>ud</a:t>
            </a:r>
            <a:r>
              <a:rPr sz="800" b="1" spc="-15" dirty="0">
                <a:latin typeface="Constantia"/>
                <a:cs typeface="Constantia"/>
              </a:rPr>
              <a:t>i</a:t>
            </a:r>
            <a:r>
              <a:rPr sz="800" b="1" spc="-10" dirty="0">
                <a:latin typeface="Constantia"/>
                <a:cs typeface="Constantia"/>
              </a:rPr>
              <a:t>èr</a:t>
            </a:r>
            <a:r>
              <a:rPr sz="800" b="1" spc="-15" dirty="0">
                <a:latin typeface="Constantia"/>
                <a:cs typeface="Constantia"/>
              </a:rPr>
              <a:t>e</a:t>
            </a:r>
            <a:r>
              <a:rPr sz="800" b="1" spc="-10" dirty="0">
                <a:latin typeface="Constantia"/>
                <a:cs typeface="Constantia"/>
              </a:rPr>
              <a:t>‐</a:t>
            </a:r>
            <a:r>
              <a:rPr sz="800" b="1" spc="-25" dirty="0">
                <a:latin typeface="Constantia"/>
                <a:cs typeface="Constantia"/>
              </a:rPr>
              <a:t>C</a:t>
            </a:r>
            <a:r>
              <a:rPr sz="800" b="1" spc="-15" dirty="0">
                <a:latin typeface="Constantia"/>
                <a:cs typeface="Constantia"/>
              </a:rPr>
              <a:t>en</a:t>
            </a:r>
            <a:r>
              <a:rPr sz="800" b="1" spc="-10" dirty="0">
                <a:latin typeface="Constantia"/>
                <a:cs typeface="Constantia"/>
              </a:rPr>
              <a:t>tre</a:t>
            </a:r>
            <a:r>
              <a:rPr sz="800" b="1" spc="-15" dirty="0">
                <a:latin typeface="Constantia"/>
                <a:cs typeface="Constantia"/>
              </a:rPr>
              <a:t>‐</a:t>
            </a:r>
            <a:r>
              <a:rPr sz="800" b="1" spc="-25" dirty="0">
                <a:latin typeface="Constantia"/>
                <a:cs typeface="Constantia"/>
              </a:rPr>
              <a:t>d</a:t>
            </a:r>
            <a:r>
              <a:rPr sz="800" b="1" spc="-20" dirty="0">
                <a:latin typeface="Constantia"/>
                <a:cs typeface="Constantia"/>
              </a:rPr>
              <a:t>u</a:t>
            </a:r>
            <a:r>
              <a:rPr sz="800" b="1" spc="-10" dirty="0">
                <a:latin typeface="Constantia"/>
                <a:cs typeface="Constantia"/>
              </a:rPr>
              <a:t>‐</a:t>
            </a:r>
            <a:r>
              <a:rPr sz="800" b="1" spc="-25" dirty="0">
                <a:latin typeface="Constantia"/>
                <a:cs typeface="Constantia"/>
              </a:rPr>
              <a:t>Q</a:t>
            </a:r>
            <a:r>
              <a:rPr sz="800" b="1" spc="-5" dirty="0">
                <a:latin typeface="Constantia"/>
                <a:cs typeface="Constantia"/>
              </a:rPr>
              <a:t>c </a:t>
            </a:r>
            <a:r>
              <a:rPr sz="800" b="1" spc="-15" dirty="0">
                <a:latin typeface="Constantia"/>
                <a:cs typeface="Constantia"/>
              </a:rPr>
              <a:t>(</a:t>
            </a:r>
            <a:r>
              <a:rPr sz="800" b="1" spc="-10" dirty="0">
                <a:latin typeface="Constantia"/>
                <a:cs typeface="Constantia"/>
              </a:rPr>
              <a:t>04‐14‐17</a:t>
            </a:r>
            <a:r>
              <a:rPr sz="800" b="1" spc="-5" dirty="0">
                <a:latin typeface="Constantia"/>
                <a:cs typeface="Constantia"/>
              </a:rPr>
              <a:t>)</a:t>
            </a:r>
            <a:endParaRPr sz="800" dirty="0">
              <a:latin typeface="Constantia"/>
              <a:cs typeface="Constantia"/>
            </a:endParaRPr>
          </a:p>
          <a:p>
            <a:pPr marL="319405" marR="303530" algn="ctr">
              <a:lnSpc>
                <a:spcPct val="120000"/>
              </a:lnSpc>
            </a:pPr>
            <a:r>
              <a:rPr sz="800" spc="-20" dirty="0">
                <a:latin typeface="Constantia"/>
                <a:cs typeface="Constantia"/>
              </a:rPr>
              <a:t>M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x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20" dirty="0">
                <a:latin typeface="Constantia"/>
                <a:cs typeface="Constantia"/>
              </a:rPr>
              <a:t>m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L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v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15" dirty="0">
                <a:latin typeface="Constantia"/>
                <a:cs typeface="Constantia"/>
              </a:rPr>
              <a:t>ol</a:t>
            </a:r>
            <a:r>
              <a:rPr sz="800" spc="-5" dirty="0">
                <a:latin typeface="Constantia"/>
                <a:cs typeface="Constantia"/>
              </a:rPr>
              <a:t>ett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5" dirty="0">
                <a:latin typeface="Constantia"/>
                <a:cs typeface="Constantia"/>
              </a:rPr>
              <a:t>/La</a:t>
            </a:r>
            <a:r>
              <a:rPr sz="800" spc="50" dirty="0">
                <a:latin typeface="Constantia"/>
                <a:cs typeface="Constantia"/>
              </a:rPr>
              <a:t> </a:t>
            </a:r>
            <a:r>
              <a:rPr sz="800" spc="-10" dirty="0">
                <a:latin typeface="Constantia"/>
                <a:cs typeface="Constantia"/>
              </a:rPr>
              <a:t>Tuq</a:t>
            </a:r>
            <a:r>
              <a:rPr sz="800" spc="-20" dirty="0">
                <a:latin typeface="Constantia"/>
                <a:cs typeface="Constantia"/>
              </a:rPr>
              <a:t>u</a:t>
            </a:r>
            <a:r>
              <a:rPr sz="800" spc="-5" dirty="0">
                <a:latin typeface="Constantia"/>
                <a:cs typeface="Constantia"/>
              </a:rPr>
              <a:t>e </a:t>
            </a:r>
            <a:r>
              <a:rPr lang="fr-CA" sz="800" spc="-20" dirty="0">
                <a:latin typeface="Constantia"/>
                <a:cs typeface="Constantia"/>
              </a:rPr>
              <a:t>Louis-Charles Landry</a:t>
            </a:r>
            <a:r>
              <a:rPr sz="800" spc="-10" dirty="0">
                <a:latin typeface="Constantia"/>
                <a:cs typeface="Constantia"/>
              </a:rPr>
              <a:t>/J</a:t>
            </a:r>
            <a:r>
              <a:rPr sz="800" spc="-15" dirty="0">
                <a:latin typeface="Constantia"/>
                <a:cs typeface="Constantia"/>
              </a:rPr>
              <a:t>ol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5" dirty="0">
                <a:latin typeface="Constantia"/>
                <a:cs typeface="Constantia"/>
              </a:rPr>
              <a:t>et</a:t>
            </a:r>
            <a:r>
              <a:rPr sz="800" spc="-15" dirty="0">
                <a:latin typeface="Constantia"/>
                <a:cs typeface="Constantia"/>
              </a:rPr>
              <a:t>t</a:t>
            </a:r>
            <a:r>
              <a:rPr sz="800" spc="-5" dirty="0">
                <a:latin typeface="Constantia"/>
                <a:cs typeface="Constantia"/>
              </a:rPr>
              <a:t>e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637144" y="3886580"/>
            <a:ext cx="1952625" cy="581660"/>
          </a:xfrm>
          <a:custGeom>
            <a:avLst/>
            <a:gdLst/>
            <a:ahLst/>
            <a:cxnLst/>
            <a:rect l="l" t="t" r="r" b="b"/>
            <a:pathLst>
              <a:path w="1952625" h="581660">
                <a:moveTo>
                  <a:pt x="0" y="0"/>
                </a:moveTo>
                <a:lnTo>
                  <a:pt x="1952244" y="0"/>
                </a:lnTo>
                <a:lnTo>
                  <a:pt x="1952244" y="581405"/>
                </a:lnTo>
                <a:lnTo>
                  <a:pt x="0" y="5814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7637144" y="3886580"/>
            <a:ext cx="1952625" cy="581660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02895" marR="288925" algn="ctr">
              <a:lnSpc>
                <a:spcPct val="120000"/>
              </a:lnSpc>
            </a:pPr>
            <a:r>
              <a:rPr sz="800" b="1" spc="-15" dirty="0">
                <a:latin typeface="Constantia"/>
                <a:cs typeface="Constantia"/>
              </a:rPr>
              <a:t>E</a:t>
            </a:r>
            <a:r>
              <a:rPr sz="800" b="1" spc="-10" dirty="0">
                <a:latin typeface="Constantia"/>
                <a:cs typeface="Constantia"/>
              </a:rPr>
              <a:t>str</a:t>
            </a:r>
            <a:r>
              <a:rPr sz="800" b="1" spc="-15" dirty="0">
                <a:latin typeface="Constantia"/>
                <a:cs typeface="Constantia"/>
              </a:rPr>
              <a:t>i</a:t>
            </a:r>
            <a:r>
              <a:rPr sz="800" b="1" spc="-10" dirty="0">
                <a:latin typeface="Constantia"/>
                <a:cs typeface="Constantia"/>
              </a:rPr>
              <a:t>e‐</a:t>
            </a:r>
            <a:r>
              <a:rPr sz="800" b="1" spc="-25" dirty="0">
                <a:latin typeface="Constantia"/>
                <a:cs typeface="Constantia"/>
              </a:rPr>
              <a:t>M</a:t>
            </a:r>
            <a:r>
              <a:rPr sz="800" b="1" spc="-10" dirty="0">
                <a:latin typeface="Constantia"/>
                <a:cs typeface="Constantia"/>
              </a:rPr>
              <a:t>o</a:t>
            </a:r>
            <a:r>
              <a:rPr sz="800" b="1" spc="-20" dirty="0">
                <a:latin typeface="Constantia"/>
                <a:cs typeface="Constantia"/>
              </a:rPr>
              <a:t>ntr</a:t>
            </a:r>
            <a:r>
              <a:rPr sz="800" b="1" spc="-10" dirty="0">
                <a:latin typeface="Constantia"/>
                <a:cs typeface="Constantia"/>
              </a:rPr>
              <a:t>é</a:t>
            </a:r>
            <a:r>
              <a:rPr sz="800" b="1" spc="-20" dirty="0">
                <a:latin typeface="Constantia"/>
                <a:cs typeface="Constantia"/>
              </a:rPr>
              <a:t>a</a:t>
            </a:r>
            <a:r>
              <a:rPr sz="800" b="1" spc="-10" dirty="0">
                <a:latin typeface="Constantia"/>
                <a:cs typeface="Constantia"/>
              </a:rPr>
              <a:t>l‐</a:t>
            </a:r>
            <a:r>
              <a:rPr sz="800" b="1" spc="-25" dirty="0">
                <a:latin typeface="Constantia"/>
                <a:cs typeface="Constantia"/>
              </a:rPr>
              <a:t>M</a:t>
            </a:r>
            <a:r>
              <a:rPr sz="800" b="1" spc="-10" dirty="0">
                <a:latin typeface="Constantia"/>
                <a:cs typeface="Constantia"/>
              </a:rPr>
              <a:t>o</a:t>
            </a:r>
            <a:r>
              <a:rPr sz="800" b="1" spc="-25" dirty="0">
                <a:latin typeface="Constantia"/>
                <a:cs typeface="Constantia"/>
              </a:rPr>
              <a:t>n</a:t>
            </a:r>
            <a:r>
              <a:rPr sz="800" b="1" spc="-15" dirty="0">
                <a:latin typeface="Constantia"/>
                <a:cs typeface="Constantia"/>
              </a:rPr>
              <a:t>té</a:t>
            </a:r>
            <a:r>
              <a:rPr sz="800" b="1" spc="-10" dirty="0">
                <a:latin typeface="Constantia"/>
                <a:cs typeface="Constantia"/>
              </a:rPr>
              <a:t>r</a:t>
            </a:r>
            <a:r>
              <a:rPr sz="800" b="1" spc="-15" dirty="0">
                <a:latin typeface="Constantia"/>
                <a:cs typeface="Constantia"/>
              </a:rPr>
              <a:t>é</a:t>
            </a:r>
            <a:r>
              <a:rPr sz="800" b="1" spc="-10" dirty="0">
                <a:latin typeface="Constantia"/>
                <a:cs typeface="Constantia"/>
              </a:rPr>
              <a:t>g</a:t>
            </a:r>
            <a:r>
              <a:rPr sz="800" b="1" spc="-20" dirty="0">
                <a:latin typeface="Constantia"/>
                <a:cs typeface="Constantia"/>
              </a:rPr>
              <a:t>ie </a:t>
            </a:r>
            <a:r>
              <a:rPr sz="800" b="1" spc="-15" dirty="0">
                <a:latin typeface="Constantia"/>
                <a:cs typeface="Constantia"/>
              </a:rPr>
              <a:t>(</a:t>
            </a:r>
            <a:r>
              <a:rPr sz="800" b="1" spc="-10" dirty="0">
                <a:latin typeface="Constantia"/>
                <a:cs typeface="Constantia"/>
              </a:rPr>
              <a:t>0</a:t>
            </a:r>
            <a:r>
              <a:rPr sz="800" b="1" spc="-20" dirty="0">
                <a:latin typeface="Constantia"/>
                <a:cs typeface="Constantia"/>
              </a:rPr>
              <a:t>5</a:t>
            </a:r>
            <a:r>
              <a:rPr sz="800" b="1" spc="-10" dirty="0">
                <a:latin typeface="Constantia"/>
                <a:cs typeface="Constantia"/>
              </a:rPr>
              <a:t>‐0</a:t>
            </a:r>
            <a:r>
              <a:rPr sz="800" b="1" spc="-15" dirty="0">
                <a:latin typeface="Constantia"/>
                <a:cs typeface="Constantia"/>
              </a:rPr>
              <a:t>6</a:t>
            </a:r>
            <a:r>
              <a:rPr sz="800" b="1" spc="-10" dirty="0">
                <a:latin typeface="Constantia"/>
                <a:cs typeface="Constantia"/>
              </a:rPr>
              <a:t>‐1</a:t>
            </a:r>
            <a:r>
              <a:rPr sz="800" b="1" spc="-15" dirty="0">
                <a:latin typeface="Constantia"/>
                <a:cs typeface="Constantia"/>
              </a:rPr>
              <a:t>6</a:t>
            </a:r>
            <a:r>
              <a:rPr sz="800" b="1" spc="-5" dirty="0">
                <a:latin typeface="Constantia"/>
                <a:cs typeface="Constantia"/>
              </a:rPr>
              <a:t>)</a:t>
            </a:r>
            <a:endParaRPr sz="800" dirty="0">
              <a:latin typeface="Constantia"/>
              <a:cs typeface="Constantia"/>
            </a:endParaRPr>
          </a:p>
          <a:p>
            <a:pPr marL="267970">
              <a:lnSpc>
                <a:spcPct val="100000"/>
              </a:lnSpc>
              <a:spcBef>
                <a:spcPts val="185"/>
              </a:spcBef>
            </a:pPr>
            <a:r>
              <a:rPr sz="750" spc="-10" dirty="0">
                <a:latin typeface="Constantia"/>
                <a:cs typeface="Constantia"/>
              </a:rPr>
              <a:t>Fra</a:t>
            </a:r>
            <a:r>
              <a:rPr sz="750" spc="-5" dirty="0">
                <a:latin typeface="Constantia"/>
                <a:cs typeface="Constantia"/>
              </a:rPr>
              <a:t>nc</a:t>
            </a:r>
            <a:r>
              <a:rPr sz="750" spc="-10" dirty="0">
                <a:latin typeface="Constantia"/>
                <a:cs typeface="Constantia"/>
              </a:rPr>
              <a:t>oi</a:t>
            </a:r>
            <a:r>
              <a:rPr sz="750" spc="-5" dirty="0">
                <a:latin typeface="Constantia"/>
                <a:cs typeface="Constantia"/>
              </a:rPr>
              <a:t>s</a:t>
            </a:r>
            <a:r>
              <a:rPr sz="750" spc="-15" dirty="0">
                <a:latin typeface="Constantia"/>
                <a:cs typeface="Constantia"/>
              </a:rPr>
              <a:t> </a:t>
            </a:r>
            <a:r>
              <a:rPr sz="750" spc="-5" dirty="0">
                <a:latin typeface="Constantia"/>
                <a:cs typeface="Constantia"/>
              </a:rPr>
              <a:t>B</a:t>
            </a:r>
            <a:r>
              <a:rPr sz="750" spc="-10" dirty="0">
                <a:latin typeface="Constantia"/>
                <a:cs typeface="Constantia"/>
              </a:rPr>
              <a:t>urel</a:t>
            </a:r>
            <a:r>
              <a:rPr sz="750" spc="-15" dirty="0">
                <a:latin typeface="Constantia"/>
                <a:cs typeface="Constantia"/>
              </a:rPr>
              <a:t>le/</a:t>
            </a:r>
            <a:r>
              <a:rPr sz="750" spc="-10" dirty="0">
                <a:latin typeface="Constantia"/>
                <a:cs typeface="Constantia"/>
              </a:rPr>
              <a:t>St‐Je</a:t>
            </a:r>
            <a:r>
              <a:rPr sz="750" dirty="0">
                <a:latin typeface="Constantia"/>
                <a:cs typeface="Constantia"/>
              </a:rPr>
              <a:t>an</a:t>
            </a:r>
            <a:r>
              <a:rPr sz="750" spc="-10" dirty="0">
                <a:latin typeface="Constantia"/>
                <a:cs typeface="Constantia"/>
              </a:rPr>
              <a:t>‐R</a:t>
            </a:r>
            <a:r>
              <a:rPr sz="750" spc="-5" dirty="0">
                <a:latin typeface="Constantia"/>
                <a:cs typeface="Constantia"/>
              </a:rPr>
              <a:t>i</a:t>
            </a:r>
            <a:r>
              <a:rPr sz="750" dirty="0">
                <a:latin typeface="Constantia"/>
                <a:cs typeface="Constantia"/>
              </a:rPr>
              <a:t>c</a:t>
            </a:r>
            <a:r>
              <a:rPr sz="750" spc="-10" dirty="0">
                <a:latin typeface="Constantia"/>
                <a:cs typeface="Constantia"/>
              </a:rPr>
              <a:t>h</a:t>
            </a:r>
            <a:r>
              <a:rPr sz="750" spc="-15" dirty="0">
                <a:latin typeface="Constantia"/>
                <a:cs typeface="Constantia"/>
              </a:rPr>
              <a:t>e</a:t>
            </a:r>
            <a:r>
              <a:rPr sz="750" spc="-10" dirty="0">
                <a:latin typeface="Constantia"/>
                <a:cs typeface="Constantia"/>
              </a:rPr>
              <a:t>lieu</a:t>
            </a:r>
            <a:endParaRPr sz="750" dirty="0">
              <a:latin typeface="Constantia"/>
              <a:cs typeface="Constantia"/>
            </a:endParaRPr>
          </a:p>
          <a:p>
            <a:pPr marR="69215" algn="ctr">
              <a:lnSpc>
                <a:spcPct val="100000"/>
              </a:lnSpc>
              <a:spcBef>
                <a:spcPts val="180"/>
              </a:spcBef>
            </a:pPr>
            <a:r>
              <a:rPr sz="800" spc="-15" dirty="0">
                <a:latin typeface="Constantia"/>
                <a:cs typeface="Constantia"/>
              </a:rPr>
              <a:t>Ét</a:t>
            </a:r>
            <a:r>
              <a:rPr sz="800" spc="-10" dirty="0">
                <a:latin typeface="Constantia"/>
                <a:cs typeface="Constantia"/>
              </a:rPr>
              <a:t>ie</a:t>
            </a:r>
            <a:r>
              <a:rPr sz="800" spc="-15" dirty="0">
                <a:latin typeface="Constantia"/>
                <a:cs typeface="Constantia"/>
              </a:rPr>
              <a:t>nn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spc="10" dirty="0">
                <a:latin typeface="Constantia"/>
                <a:cs typeface="Constantia"/>
              </a:rPr>
              <a:t> </a:t>
            </a:r>
            <a:r>
              <a:rPr sz="800" spc="-20" dirty="0">
                <a:latin typeface="Constantia"/>
                <a:cs typeface="Constantia"/>
              </a:rPr>
              <a:t>G</a:t>
            </a:r>
            <a:r>
              <a:rPr sz="800" spc="-10" dirty="0">
                <a:latin typeface="Constantia"/>
                <a:cs typeface="Constantia"/>
              </a:rPr>
              <a:t>au</a:t>
            </a:r>
            <a:r>
              <a:rPr sz="800" spc="-15" dirty="0">
                <a:latin typeface="Constantia"/>
                <a:cs typeface="Constantia"/>
              </a:rPr>
              <a:t>dr</a:t>
            </a:r>
            <a:r>
              <a:rPr sz="800" spc="-10" dirty="0">
                <a:latin typeface="Constantia"/>
                <a:cs typeface="Constantia"/>
              </a:rPr>
              <a:t>eau</a:t>
            </a:r>
            <a:r>
              <a:rPr sz="800" spc="-5" dirty="0">
                <a:latin typeface="Constantia"/>
                <a:cs typeface="Constantia"/>
              </a:rPr>
              <a:t>/S</a:t>
            </a:r>
            <a:r>
              <a:rPr sz="800" dirty="0">
                <a:latin typeface="Constantia"/>
                <a:cs typeface="Constantia"/>
              </a:rPr>
              <a:t>herbro</a:t>
            </a:r>
            <a:r>
              <a:rPr sz="800" spc="-5" dirty="0">
                <a:latin typeface="Constantia"/>
                <a:cs typeface="Constantia"/>
              </a:rPr>
              <a:t>o</a:t>
            </a:r>
            <a:r>
              <a:rPr sz="800" spc="-10" dirty="0">
                <a:latin typeface="Constantia"/>
                <a:cs typeface="Constantia"/>
              </a:rPr>
              <a:t>k</a:t>
            </a:r>
            <a:r>
              <a:rPr sz="800" spc="-5" dirty="0">
                <a:latin typeface="Constantia"/>
                <a:cs typeface="Constantia"/>
              </a:rPr>
              <a:t>e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86562" y="4678679"/>
            <a:ext cx="635" cy="647700"/>
          </a:xfrm>
          <a:custGeom>
            <a:avLst/>
            <a:gdLst/>
            <a:ahLst/>
            <a:cxnLst/>
            <a:rect l="l" t="t" r="r" b="b"/>
            <a:pathLst>
              <a:path w="634" h="647700">
                <a:moveTo>
                  <a:pt x="0" y="647700"/>
                </a:moveTo>
                <a:lnTo>
                  <a:pt x="381" y="647700"/>
                </a:lnTo>
                <a:lnTo>
                  <a:pt x="381" y="0"/>
                </a:lnTo>
                <a:lnTo>
                  <a:pt x="0" y="0"/>
                </a:lnTo>
                <a:lnTo>
                  <a:pt x="0" y="647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6943" y="4679060"/>
            <a:ext cx="1607185" cy="647700"/>
          </a:xfrm>
          <a:custGeom>
            <a:avLst/>
            <a:gdLst/>
            <a:ahLst/>
            <a:cxnLst/>
            <a:rect l="l" t="t" r="r" b="b"/>
            <a:pathLst>
              <a:path w="1607185" h="647700">
                <a:moveTo>
                  <a:pt x="0" y="0"/>
                </a:moveTo>
                <a:lnTo>
                  <a:pt x="1607058" y="0"/>
                </a:lnTo>
                <a:lnTo>
                  <a:pt x="1607058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686943" y="4679060"/>
            <a:ext cx="1607185" cy="647700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9855" marR="92710" algn="ctr">
              <a:lnSpc>
                <a:spcPct val="120000"/>
              </a:lnSpc>
            </a:pPr>
            <a:r>
              <a:rPr sz="800" b="1" spc="-20" dirty="0">
                <a:latin typeface="Constantia"/>
                <a:cs typeface="Constantia"/>
              </a:rPr>
              <a:t>Outa</a:t>
            </a:r>
            <a:r>
              <a:rPr sz="800" b="1" spc="-15" dirty="0">
                <a:latin typeface="Constantia"/>
                <a:cs typeface="Constantia"/>
              </a:rPr>
              <a:t>o</a:t>
            </a:r>
            <a:r>
              <a:rPr sz="800" b="1" spc="-20" dirty="0">
                <a:latin typeface="Constantia"/>
                <a:cs typeface="Constantia"/>
              </a:rPr>
              <a:t>uais</a:t>
            </a:r>
            <a:r>
              <a:rPr sz="800" b="1" spc="-10" dirty="0">
                <a:latin typeface="Constantia"/>
                <a:cs typeface="Constantia"/>
              </a:rPr>
              <a:t>‐L</a:t>
            </a:r>
            <a:r>
              <a:rPr sz="800" b="1" spc="-15" dirty="0">
                <a:latin typeface="Constantia"/>
                <a:cs typeface="Constantia"/>
              </a:rPr>
              <a:t>ava</a:t>
            </a:r>
            <a:r>
              <a:rPr sz="800" b="1" spc="-10" dirty="0">
                <a:latin typeface="Constantia"/>
                <a:cs typeface="Constantia"/>
              </a:rPr>
              <a:t>l</a:t>
            </a:r>
            <a:r>
              <a:rPr sz="800" b="1" spc="-15" dirty="0">
                <a:latin typeface="Constantia"/>
                <a:cs typeface="Constantia"/>
              </a:rPr>
              <a:t>‐</a:t>
            </a:r>
            <a:r>
              <a:rPr sz="800" b="1" spc="-10" dirty="0">
                <a:latin typeface="Constantia"/>
                <a:cs typeface="Constantia"/>
              </a:rPr>
              <a:t>L</a:t>
            </a:r>
            <a:r>
              <a:rPr sz="800" b="1" spc="-15" dirty="0">
                <a:latin typeface="Constantia"/>
                <a:cs typeface="Constantia"/>
              </a:rPr>
              <a:t>a</a:t>
            </a:r>
            <a:r>
              <a:rPr sz="800" b="1" spc="-20" dirty="0">
                <a:latin typeface="Constantia"/>
                <a:cs typeface="Constantia"/>
              </a:rPr>
              <a:t>u</a:t>
            </a:r>
            <a:r>
              <a:rPr sz="800" b="1" spc="-10" dirty="0">
                <a:latin typeface="Constantia"/>
                <a:cs typeface="Constantia"/>
              </a:rPr>
              <a:t>re</a:t>
            </a:r>
            <a:r>
              <a:rPr sz="800" b="1" spc="-20" dirty="0">
                <a:latin typeface="Constantia"/>
                <a:cs typeface="Constantia"/>
              </a:rPr>
              <a:t>n</a:t>
            </a:r>
            <a:r>
              <a:rPr sz="800" b="1" spc="-10" dirty="0">
                <a:latin typeface="Constantia"/>
                <a:cs typeface="Constantia"/>
              </a:rPr>
              <a:t>t</a:t>
            </a:r>
            <a:r>
              <a:rPr sz="800" b="1" spc="-15" dirty="0">
                <a:latin typeface="Constantia"/>
                <a:cs typeface="Constantia"/>
              </a:rPr>
              <a:t>i</a:t>
            </a:r>
            <a:r>
              <a:rPr sz="800" b="1" spc="-25" dirty="0">
                <a:latin typeface="Constantia"/>
                <a:cs typeface="Constantia"/>
              </a:rPr>
              <a:t>d</a:t>
            </a:r>
            <a:r>
              <a:rPr sz="800" b="1" spc="-10" dirty="0">
                <a:latin typeface="Constantia"/>
                <a:cs typeface="Constantia"/>
              </a:rPr>
              <a:t>e</a:t>
            </a:r>
            <a:r>
              <a:rPr sz="800" b="1" spc="-5" dirty="0">
                <a:latin typeface="Constantia"/>
                <a:cs typeface="Constantia"/>
              </a:rPr>
              <a:t>s </a:t>
            </a:r>
            <a:r>
              <a:rPr sz="800" b="1" spc="-15" dirty="0">
                <a:latin typeface="Constantia"/>
                <a:cs typeface="Constantia"/>
              </a:rPr>
              <a:t>(</a:t>
            </a:r>
            <a:r>
              <a:rPr sz="800" b="1" spc="-10" dirty="0">
                <a:latin typeface="Constantia"/>
                <a:cs typeface="Constantia"/>
              </a:rPr>
              <a:t>07‐13‐</a:t>
            </a:r>
            <a:r>
              <a:rPr sz="800" b="1" spc="-15" dirty="0">
                <a:latin typeface="Constantia"/>
                <a:cs typeface="Constantia"/>
              </a:rPr>
              <a:t>1</a:t>
            </a:r>
            <a:r>
              <a:rPr sz="800" b="1" spc="-20" dirty="0">
                <a:latin typeface="Constantia"/>
                <a:cs typeface="Constantia"/>
              </a:rPr>
              <a:t>5)</a:t>
            </a:r>
            <a:endParaRPr sz="800">
              <a:latin typeface="Constantia"/>
              <a:cs typeface="Constantia"/>
            </a:endParaRPr>
          </a:p>
          <a:p>
            <a:pPr marL="248285" marR="232410" algn="ctr">
              <a:lnSpc>
                <a:spcPct val="120000"/>
              </a:lnSpc>
            </a:pPr>
            <a:r>
              <a:rPr sz="800" spc="-10" dirty="0">
                <a:latin typeface="Constantia"/>
                <a:cs typeface="Constantia"/>
              </a:rPr>
              <a:t>S</a:t>
            </a:r>
            <a:r>
              <a:rPr sz="800" spc="-15" dirty="0">
                <a:latin typeface="Constantia"/>
                <a:cs typeface="Constantia"/>
              </a:rPr>
              <a:t>t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15" dirty="0">
                <a:latin typeface="Constantia"/>
                <a:cs typeface="Constantia"/>
              </a:rPr>
              <a:t>v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5" dirty="0">
                <a:latin typeface="Constantia"/>
                <a:cs typeface="Constantia"/>
              </a:rPr>
              <a:t>n</a:t>
            </a:r>
            <a:r>
              <a:rPr sz="800" spc="30" dirty="0">
                <a:latin typeface="Constantia"/>
                <a:cs typeface="Constantia"/>
              </a:rPr>
              <a:t> </a:t>
            </a:r>
            <a:r>
              <a:rPr sz="800" spc="-20" dirty="0">
                <a:latin typeface="Constantia"/>
                <a:cs typeface="Constantia"/>
              </a:rPr>
              <a:t>Cl</a:t>
            </a:r>
            <a:r>
              <a:rPr sz="800" spc="-10" dirty="0">
                <a:latin typeface="Constantia"/>
                <a:cs typeface="Constantia"/>
              </a:rPr>
              <a:t>é</a:t>
            </a:r>
            <a:r>
              <a:rPr sz="800" spc="-15" dirty="0">
                <a:latin typeface="Constantia"/>
                <a:cs typeface="Constantia"/>
              </a:rPr>
              <a:t>ro</a:t>
            </a:r>
            <a:r>
              <a:rPr sz="800" spc="-10" dirty="0">
                <a:latin typeface="Constantia"/>
                <a:cs typeface="Constantia"/>
              </a:rPr>
              <a:t>u</a:t>
            </a:r>
            <a:r>
              <a:rPr sz="800" spc="-15" dirty="0">
                <a:latin typeface="Constantia"/>
                <a:cs typeface="Constantia"/>
              </a:rPr>
              <a:t>x</a:t>
            </a:r>
            <a:r>
              <a:rPr sz="800" spc="-5" dirty="0">
                <a:latin typeface="Constantia"/>
                <a:cs typeface="Constantia"/>
              </a:rPr>
              <a:t>/</a:t>
            </a:r>
            <a:r>
              <a:rPr sz="800" spc="-15" dirty="0">
                <a:latin typeface="Constantia"/>
                <a:cs typeface="Constantia"/>
              </a:rPr>
              <a:t>G</a:t>
            </a:r>
            <a:r>
              <a:rPr sz="800" spc="-5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t</a:t>
            </a:r>
            <a:r>
              <a:rPr sz="800" spc="-10" dirty="0">
                <a:latin typeface="Constantia"/>
                <a:cs typeface="Constantia"/>
              </a:rPr>
              <a:t>in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5" dirty="0">
                <a:latin typeface="Constantia"/>
                <a:cs typeface="Constantia"/>
              </a:rPr>
              <a:t>u </a:t>
            </a:r>
            <a:r>
              <a:rPr sz="800" spc="-20" dirty="0">
                <a:latin typeface="Constantia"/>
                <a:cs typeface="Constantia"/>
              </a:rPr>
              <a:t>Stép</a:t>
            </a:r>
            <a:r>
              <a:rPr sz="800" spc="-15" dirty="0">
                <a:latin typeface="Constantia"/>
                <a:cs typeface="Constantia"/>
              </a:rPr>
              <a:t>h</a:t>
            </a:r>
            <a:r>
              <a:rPr sz="800" spc="-2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n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spc="50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Co</a:t>
            </a:r>
            <a:r>
              <a:rPr sz="800" spc="-20" dirty="0">
                <a:latin typeface="Constantia"/>
                <a:cs typeface="Constantia"/>
              </a:rPr>
              <a:t>ll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20" dirty="0">
                <a:latin typeface="Constantia"/>
                <a:cs typeface="Constantia"/>
              </a:rPr>
              <a:t>n</a:t>
            </a:r>
            <a:r>
              <a:rPr sz="800" spc="-10" dirty="0">
                <a:latin typeface="Constantia"/>
                <a:cs typeface="Constantia"/>
              </a:rPr>
              <a:t>/</a:t>
            </a:r>
            <a:r>
              <a:rPr sz="800" spc="-15" dirty="0">
                <a:latin typeface="Constantia"/>
                <a:cs typeface="Constantia"/>
              </a:rPr>
              <a:t>L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b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spc="-15" dirty="0">
                <a:latin typeface="Constantia"/>
                <a:cs typeface="Constantia"/>
              </a:rPr>
              <a:t>l</a:t>
            </a:r>
            <a:r>
              <a:rPr sz="800" spc="-10" dirty="0">
                <a:latin typeface="Constantia"/>
                <a:cs typeface="Constantia"/>
              </a:rPr>
              <a:t>le</a:t>
            </a:r>
            <a:endParaRPr sz="800">
              <a:latin typeface="Constantia"/>
              <a:cs typeface="Constanti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398014" y="4678679"/>
            <a:ext cx="1771650" cy="635"/>
          </a:xfrm>
          <a:custGeom>
            <a:avLst/>
            <a:gdLst/>
            <a:ahLst/>
            <a:cxnLst/>
            <a:rect l="l" t="t" r="r" b="b"/>
            <a:pathLst>
              <a:path w="1771650" h="635">
                <a:moveTo>
                  <a:pt x="0" y="381"/>
                </a:moveTo>
                <a:lnTo>
                  <a:pt x="1771650" y="381"/>
                </a:lnTo>
                <a:lnTo>
                  <a:pt x="1771650" y="0"/>
                </a:lnTo>
                <a:lnTo>
                  <a:pt x="0" y="0"/>
                </a:lnTo>
                <a:lnTo>
                  <a:pt x="0" y="3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398014" y="5246751"/>
            <a:ext cx="1771650" cy="80010"/>
          </a:xfrm>
          <a:custGeom>
            <a:avLst/>
            <a:gdLst/>
            <a:ahLst/>
            <a:cxnLst/>
            <a:rect l="l" t="t" r="r" b="b"/>
            <a:pathLst>
              <a:path w="1771650" h="80010">
                <a:moveTo>
                  <a:pt x="0" y="79629"/>
                </a:moveTo>
                <a:lnTo>
                  <a:pt x="1771650" y="79629"/>
                </a:lnTo>
                <a:lnTo>
                  <a:pt x="1771650" y="0"/>
                </a:lnTo>
                <a:lnTo>
                  <a:pt x="0" y="0"/>
                </a:lnTo>
                <a:lnTo>
                  <a:pt x="0" y="796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398395" y="4679060"/>
            <a:ext cx="1771650" cy="567690"/>
          </a:xfrm>
          <a:custGeom>
            <a:avLst/>
            <a:gdLst/>
            <a:ahLst/>
            <a:cxnLst/>
            <a:rect l="l" t="t" r="r" b="b"/>
            <a:pathLst>
              <a:path w="1771650" h="567689">
                <a:moveTo>
                  <a:pt x="0" y="0"/>
                </a:moveTo>
                <a:lnTo>
                  <a:pt x="1771650" y="0"/>
                </a:lnTo>
                <a:lnTo>
                  <a:pt x="1771650" y="567689"/>
                </a:lnTo>
                <a:lnTo>
                  <a:pt x="0" y="56768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2398014" y="4720833"/>
            <a:ext cx="1771650" cy="580159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21945" marR="307975" algn="ctr">
              <a:lnSpc>
                <a:spcPct val="120000"/>
              </a:lnSpc>
            </a:pPr>
            <a:r>
              <a:rPr sz="800" b="1" spc="-20" dirty="0">
                <a:latin typeface="Constantia"/>
                <a:cs typeface="Constantia"/>
              </a:rPr>
              <a:t>Abitib</a:t>
            </a:r>
            <a:r>
              <a:rPr sz="800" b="1" spc="-15" dirty="0">
                <a:latin typeface="Constantia"/>
                <a:cs typeface="Constantia"/>
              </a:rPr>
              <a:t>i</a:t>
            </a:r>
            <a:r>
              <a:rPr sz="800" b="1" spc="-10" dirty="0">
                <a:latin typeface="Constantia"/>
                <a:cs typeface="Constantia"/>
              </a:rPr>
              <a:t>‐Tém</a:t>
            </a:r>
            <a:r>
              <a:rPr sz="800" b="1" spc="-15" dirty="0">
                <a:latin typeface="Constantia"/>
                <a:cs typeface="Constantia"/>
              </a:rPr>
              <a:t>i</a:t>
            </a:r>
            <a:r>
              <a:rPr sz="800" b="1" spc="-10" dirty="0">
                <a:latin typeface="Constantia"/>
                <a:cs typeface="Constantia"/>
              </a:rPr>
              <a:t>s</a:t>
            </a:r>
            <a:r>
              <a:rPr sz="800" b="1" spc="-20" dirty="0">
                <a:latin typeface="Constantia"/>
                <a:cs typeface="Constantia"/>
              </a:rPr>
              <a:t>ca</a:t>
            </a:r>
            <a:r>
              <a:rPr sz="800" b="1" spc="-15" dirty="0">
                <a:latin typeface="Constantia"/>
                <a:cs typeface="Constantia"/>
              </a:rPr>
              <a:t>min</a:t>
            </a:r>
            <a:r>
              <a:rPr sz="800" b="1" spc="-10" dirty="0">
                <a:latin typeface="Constantia"/>
                <a:cs typeface="Constantia"/>
              </a:rPr>
              <a:t>g</a:t>
            </a:r>
            <a:r>
              <a:rPr sz="800" b="1" spc="-20" dirty="0">
                <a:latin typeface="Constantia"/>
                <a:cs typeface="Constantia"/>
              </a:rPr>
              <a:t>u</a:t>
            </a:r>
            <a:r>
              <a:rPr sz="800" b="1" spc="-5" dirty="0">
                <a:latin typeface="Constantia"/>
                <a:cs typeface="Constantia"/>
              </a:rPr>
              <a:t>e </a:t>
            </a:r>
            <a:r>
              <a:rPr sz="800" b="1" spc="-20" dirty="0">
                <a:latin typeface="Constantia"/>
                <a:cs typeface="Constantia"/>
              </a:rPr>
              <a:t>(08</a:t>
            </a:r>
            <a:r>
              <a:rPr sz="800" b="1" spc="-5" dirty="0">
                <a:latin typeface="Constantia"/>
                <a:cs typeface="Constantia"/>
              </a:rPr>
              <a:t>)</a:t>
            </a:r>
            <a:endParaRPr sz="800" dirty="0">
              <a:latin typeface="Constantia"/>
              <a:cs typeface="Constantia"/>
            </a:endParaRPr>
          </a:p>
          <a:p>
            <a:pPr marL="106045" marR="92710" algn="ctr">
              <a:lnSpc>
                <a:spcPct val="100000"/>
              </a:lnSpc>
              <a:spcBef>
                <a:spcPts val="275"/>
              </a:spcBef>
            </a:pPr>
            <a:r>
              <a:rPr sz="800" spc="-20" dirty="0">
                <a:latin typeface="Constantia"/>
                <a:cs typeface="Constantia"/>
              </a:rPr>
              <a:t>G</a:t>
            </a:r>
            <a:r>
              <a:rPr sz="800" spc="-10" dirty="0">
                <a:latin typeface="Constantia"/>
                <a:cs typeface="Constantia"/>
              </a:rPr>
              <a:t>ui</a:t>
            </a:r>
            <a:r>
              <a:rPr sz="800" spc="-20" dirty="0">
                <a:latin typeface="Constantia"/>
                <a:cs typeface="Constantia"/>
              </a:rPr>
              <a:t>llaum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L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c</a:t>
            </a:r>
            <a:r>
              <a:rPr sz="800" spc="-10" dirty="0">
                <a:latin typeface="Constantia"/>
                <a:cs typeface="Constantia"/>
              </a:rPr>
              <a:t>as</a:t>
            </a:r>
            <a:r>
              <a:rPr sz="800" spc="-5" dirty="0">
                <a:latin typeface="Constantia"/>
                <a:cs typeface="Constantia"/>
              </a:rPr>
              <a:t>s</a:t>
            </a:r>
            <a:r>
              <a:rPr sz="800" spc="-10" dirty="0">
                <a:latin typeface="Constantia"/>
                <a:cs typeface="Constantia"/>
              </a:rPr>
              <a:t>e/</a:t>
            </a:r>
            <a:r>
              <a:rPr sz="800" spc="-5" dirty="0">
                <a:latin typeface="Constantia"/>
                <a:cs typeface="Constantia"/>
              </a:rPr>
              <a:t>R</a:t>
            </a:r>
            <a:r>
              <a:rPr sz="800" spc="-15" dirty="0">
                <a:latin typeface="Constantia"/>
                <a:cs typeface="Constantia"/>
              </a:rPr>
              <a:t>o</a:t>
            </a:r>
            <a:r>
              <a:rPr sz="800" spc="-10" dirty="0">
                <a:latin typeface="Constantia"/>
                <a:cs typeface="Constantia"/>
              </a:rPr>
              <a:t>u</a:t>
            </a:r>
            <a:r>
              <a:rPr sz="800" spc="-15" dirty="0">
                <a:latin typeface="Constantia"/>
                <a:cs typeface="Constantia"/>
              </a:rPr>
              <a:t>y</a:t>
            </a:r>
            <a:r>
              <a:rPr sz="800" spc="-20" dirty="0">
                <a:latin typeface="Constantia"/>
                <a:cs typeface="Constantia"/>
              </a:rPr>
              <a:t>n</a:t>
            </a:r>
            <a:r>
              <a:rPr sz="800" spc="-10" dirty="0">
                <a:latin typeface="Constantia"/>
                <a:cs typeface="Constantia"/>
              </a:rPr>
              <a:t>‐</a:t>
            </a:r>
            <a:r>
              <a:rPr sz="800" dirty="0">
                <a:latin typeface="Constantia"/>
                <a:cs typeface="Constantia"/>
              </a:rPr>
              <a:t>Nor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20" dirty="0">
                <a:latin typeface="Constantia"/>
                <a:cs typeface="Constantia"/>
              </a:rPr>
              <a:t>n</a:t>
            </a:r>
            <a:r>
              <a:rPr sz="800" spc="-15" dirty="0">
                <a:latin typeface="Constantia"/>
                <a:cs typeface="Constantia"/>
              </a:rPr>
              <a:t>d</a:t>
            </a:r>
            <a:r>
              <a:rPr sz="800" spc="-5" dirty="0">
                <a:latin typeface="Constantia"/>
                <a:cs typeface="Constantia"/>
              </a:rPr>
              <a:t>a </a:t>
            </a:r>
            <a:r>
              <a:rPr lang="fr-CA" sz="800" spc="-10" dirty="0">
                <a:latin typeface="Constantia"/>
                <a:cs typeface="Constantia"/>
              </a:rPr>
              <a:t>Nancy Binette(Intérim)</a:t>
            </a:r>
            <a:r>
              <a:rPr sz="800" spc="-10" dirty="0">
                <a:latin typeface="Constantia"/>
                <a:cs typeface="Constantia"/>
              </a:rPr>
              <a:t>/</a:t>
            </a:r>
            <a:r>
              <a:rPr lang="fr-CA" sz="800" spc="-15" dirty="0">
                <a:latin typeface="Constantia"/>
                <a:cs typeface="Constantia"/>
              </a:rPr>
              <a:t>Rouyn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309109" y="4678679"/>
            <a:ext cx="1664335" cy="647700"/>
          </a:xfrm>
          <a:custGeom>
            <a:avLst/>
            <a:gdLst/>
            <a:ahLst/>
            <a:cxnLst/>
            <a:rect l="l" t="t" r="r" b="b"/>
            <a:pathLst>
              <a:path w="1664335" h="647700">
                <a:moveTo>
                  <a:pt x="0" y="647700"/>
                </a:moveTo>
                <a:lnTo>
                  <a:pt x="1664081" y="647700"/>
                </a:lnTo>
                <a:lnTo>
                  <a:pt x="1664081" y="0"/>
                </a:lnTo>
                <a:lnTo>
                  <a:pt x="0" y="0"/>
                </a:lnTo>
                <a:lnTo>
                  <a:pt x="0" y="647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09490" y="4679060"/>
            <a:ext cx="1664335" cy="647700"/>
          </a:xfrm>
          <a:custGeom>
            <a:avLst/>
            <a:gdLst/>
            <a:ahLst/>
            <a:cxnLst/>
            <a:rect l="l" t="t" r="r" b="b"/>
            <a:pathLst>
              <a:path w="1664335" h="647700">
                <a:moveTo>
                  <a:pt x="0" y="0"/>
                </a:moveTo>
                <a:lnTo>
                  <a:pt x="1664081" y="0"/>
                </a:lnTo>
                <a:lnTo>
                  <a:pt x="1664081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509028" y="4751761"/>
            <a:ext cx="1270635" cy="580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8620" marR="379095" algn="ctr">
              <a:lnSpc>
                <a:spcPct val="120000"/>
              </a:lnSpc>
            </a:pPr>
            <a:r>
              <a:rPr sz="800" b="1" spc="-10" dirty="0">
                <a:latin typeface="Constantia"/>
                <a:cs typeface="Constantia"/>
              </a:rPr>
              <a:t>Côte</a:t>
            </a:r>
            <a:r>
              <a:rPr sz="800" b="1" spc="-15" dirty="0">
                <a:latin typeface="Constantia"/>
                <a:cs typeface="Constantia"/>
              </a:rPr>
              <a:t>‐</a:t>
            </a:r>
            <a:r>
              <a:rPr sz="800" b="1" spc="-25" dirty="0">
                <a:latin typeface="Constantia"/>
                <a:cs typeface="Constantia"/>
              </a:rPr>
              <a:t>N</a:t>
            </a:r>
            <a:r>
              <a:rPr sz="800" b="1" spc="-15" dirty="0">
                <a:latin typeface="Constantia"/>
                <a:cs typeface="Constantia"/>
              </a:rPr>
              <a:t>o</a:t>
            </a:r>
            <a:r>
              <a:rPr sz="800" b="1" spc="-10" dirty="0">
                <a:latin typeface="Constantia"/>
                <a:cs typeface="Constantia"/>
              </a:rPr>
              <a:t>r</a:t>
            </a:r>
            <a:r>
              <a:rPr sz="800" b="1" spc="-5" dirty="0">
                <a:latin typeface="Constantia"/>
                <a:cs typeface="Constantia"/>
              </a:rPr>
              <a:t>d </a:t>
            </a:r>
            <a:r>
              <a:rPr sz="800" b="1" spc="-15" dirty="0">
                <a:latin typeface="Constantia"/>
                <a:cs typeface="Constantia"/>
              </a:rPr>
              <a:t>(</a:t>
            </a:r>
            <a:r>
              <a:rPr sz="800" b="1" spc="-10" dirty="0">
                <a:latin typeface="Constantia"/>
                <a:cs typeface="Constantia"/>
              </a:rPr>
              <a:t>09</a:t>
            </a:r>
            <a:r>
              <a:rPr sz="800" b="1" spc="-5" dirty="0">
                <a:latin typeface="Constantia"/>
                <a:cs typeface="Constantia"/>
              </a:rPr>
              <a:t>)</a:t>
            </a:r>
            <a:endParaRPr sz="800" dirty="0">
              <a:latin typeface="Constantia"/>
              <a:cs typeface="Constantia"/>
            </a:endParaRPr>
          </a:p>
          <a:p>
            <a:pPr marL="12700" marR="5080" algn="ctr">
              <a:lnSpc>
                <a:spcPct val="100000"/>
              </a:lnSpc>
              <a:spcBef>
                <a:spcPts val="275"/>
              </a:spcBef>
            </a:pPr>
            <a:r>
              <a:rPr sz="800" spc="-20" dirty="0">
                <a:latin typeface="Constantia"/>
                <a:cs typeface="Constantia"/>
              </a:rPr>
              <a:t>M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x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20" dirty="0">
                <a:latin typeface="Constantia"/>
                <a:cs typeface="Constantia"/>
              </a:rPr>
              <a:t>m</a:t>
            </a:r>
            <a:r>
              <a:rPr sz="800" spc="-5" dirty="0">
                <a:latin typeface="Constantia"/>
                <a:cs typeface="Constantia"/>
              </a:rPr>
              <a:t>e</a:t>
            </a:r>
            <a:r>
              <a:rPr sz="800" dirty="0">
                <a:latin typeface="Constantia"/>
                <a:cs typeface="Constantia"/>
              </a:rPr>
              <a:t> </a:t>
            </a:r>
            <a:r>
              <a:rPr sz="800" spc="-15" dirty="0">
                <a:latin typeface="Constantia"/>
                <a:cs typeface="Constantia"/>
              </a:rPr>
              <a:t>Ch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rr</a:t>
            </a:r>
            <a:r>
              <a:rPr sz="800" spc="-5" dirty="0">
                <a:latin typeface="Constantia"/>
                <a:cs typeface="Constantia"/>
              </a:rPr>
              <a:t>o</a:t>
            </a:r>
            <a:r>
              <a:rPr sz="800" spc="-15" dirty="0">
                <a:latin typeface="Constantia"/>
                <a:cs typeface="Constantia"/>
              </a:rPr>
              <a:t>n</a:t>
            </a:r>
            <a:r>
              <a:rPr sz="800" spc="-5" dirty="0">
                <a:latin typeface="Constantia"/>
                <a:cs typeface="Constantia"/>
              </a:rPr>
              <a:t>/Côt</a:t>
            </a:r>
            <a:r>
              <a:rPr sz="800" spc="-10" dirty="0">
                <a:latin typeface="Constantia"/>
                <a:cs typeface="Constantia"/>
              </a:rPr>
              <a:t>e‐No</a:t>
            </a:r>
            <a:r>
              <a:rPr sz="800" spc="-15" dirty="0">
                <a:latin typeface="Constantia"/>
                <a:cs typeface="Constantia"/>
              </a:rPr>
              <a:t>rd </a:t>
            </a:r>
            <a:r>
              <a:rPr lang="fr-CA" sz="800" spc="-10" dirty="0">
                <a:latin typeface="Constantia"/>
                <a:cs typeface="Constantia"/>
              </a:rPr>
              <a:t>Joey H-</a:t>
            </a:r>
            <a:r>
              <a:rPr lang="fr-CA" sz="800" spc="-10" dirty="0" err="1">
                <a:latin typeface="Constantia"/>
                <a:cs typeface="Constantia"/>
              </a:rPr>
              <a:t>Boivert</a:t>
            </a:r>
            <a:r>
              <a:rPr sz="800" spc="-5" dirty="0">
                <a:latin typeface="Constantia"/>
                <a:cs typeface="Constantia"/>
              </a:rPr>
              <a:t>/Côt</a:t>
            </a:r>
            <a:r>
              <a:rPr sz="800" spc="-10" dirty="0">
                <a:latin typeface="Constantia"/>
                <a:cs typeface="Constantia"/>
              </a:rPr>
              <a:t>e‐</a:t>
            </a:r>
            <a:r>
              <a:rPr sz="800" spc="-5" dirty="0">
                <a:latin typeface="Constantia"/>
                <a:cs typeface="Constantia"/>
              </a:rPr>
              <a:t>Nord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6027420" y="4678679"/>
            <a:ext cx="1738630" cy="647700"/>
          </a:xfrm>
          <a:custGeom>
            <a:avLst/>
            <a:gdLst/>
            <a:ahLst/>
            <a:cxnLst/>
            <a:rect l="l" t="t" r="r" b="b"/>
            <a:pathLst>
              <a:path w="1738629" h="647700">
                <a:moveTo>
                  <a:pt x="0" y="647700"/>
                </a:moveTo>
                <a:lnTo>
                  <a:pt x="1738376" y="647700"/>
                </a:lnTo>
                <a:lnTo>
                  <a:pt x="1738376" y="0"/>
                </a:lnTo>
                <a:lnTo>
                  <a:pt x="0" y="0"/>
                </a:lnTo>
                <a:lnTo>
                  <a:pt x="0" y="647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027801" y="4679060"/>
            <a:ext cx="1738630" cy="647700"/>
          </a:xfrm>
          <a:custGeom>
            <a:avLst/>
            <a:gdLst/>
            <a:ahLst/>
            <a:cxnLst/>
            <a:rect l="l" t="t" r="r" b="b"/>
            <a:pathLst>
              <a:path w="1738629" h="647700">
                <a:moveTo>
                  <a:pt x="0" y="0"/>
                </a:moveTo>
                <a:lnTo>
                  <a:pt x="1738376" y="0"/>
                </a:lnTo>
                <a:lnTo>
                  <a:pt x="1738376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063512" y="4661499"/>
            <a:ext cx="1641475" cy="703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7675" marR="387985" algn="ctr">
              <a:lnSpc>
                <a:spcPct val="120000"/>
              </a:lnSpc>
            </a:pPr>
            <a:r>
              <a:rPr sz="800" b="1" spc="-10" dirty="0">
                <a:latin typeface="Constantia"/>
                <a:cs typeface="Constantia"/>
              </a:rPr>
              <a:t>Nor</a:t>
            </a:r>
            <a:r>
              <a:rPr sz="800" b="1" spc="-25" dirty="0">
                <a:latin typeface="Constantia"/>
                <a:cs typeface="Constantia"/>
              </a:rPr>
              <a:t>d</a:t>
            </a:r>
            <a:r>
              <a:rPr sz="800" b="1" spc="-10" dirty="0">
                <a:latin typeface="Constantia"/>
                <a:cs typeface="Constantia"/>
              </a:rPr>
              <a:t>‐</a:t>
            </a:r>
            <a:r>
              <a:rPr sz="800" b="1" spc="-25" dirty="0">
                <a:latin typeface="Constantia"/>
                <a:cs typeface="Constantia"/>
              </a:rPr>
              <a:t>d</a:t>
            </a:r>
            <a:r>
              <a:rPr sz="800" b="1" spc="-20" dirty="0">
                <a:latin typeface="Constantia"/>
                <a:cs typeface="Constantia"/>
              </a:rPr>
              <a:t>u</a:t>
            </a:r>
            <a:r>
              <a:rPr sz="800" b="1" spc="-10" dirty="0">
                <a:latin typeface="Constantia"/>
                <a:cs typeface="Constantia"/>
              </a:rPr>
              <a:t>‐</a:t>
            </a:r>
            <a:r>
              <a:rPr sz="800" b="1" spc="-20" dirty="0">
                <a:latin typeface="Constantia"/>
                <a:cs typeface="Constantia"/>
              </a:rPr>
              <a:t>Qu</a:t>
            </a:r>
            <a:r>
              <a:rPr sz="800" b="1" spc="-10" dirty="0">
                <a:latin typeface="Constantia"/>
                <a:cs typeface="Constantia"/>
              </a:rPr>
              <a:t>é</a:t>
            </a:r>
            <a:r>
              <a:rPr sz="800" b="1" spc="-15" dirty="0">
                <a:latin typeface="Constantia"/>
                <a:cs typeface="Constantia"/>
              </a:rPr>
              <a:t>b</a:t>
            </a:r>
            <a:r>
              <a:rPr sz="800" b="1" spc="-10" dirty="0">
                <a:latin typeface="Constantia"/>
                <a:cs typeface="Constantia"/>
              </a:rPr>
              <a:t>ec </a:t>
            </a:r>
            <a:r>
              <a:rPr sz="800" b="1" spc="-15" dirty="0">
                <a:latin typeface="Constantia"/>
                <a:cs typeface="Constantia"/>
              </a:rPr>
              <a:t>(</a:t>
            </a:r>
            <a:r>
              <a:rPr sz="800" b="1" spc="-10" dirty="0">
                <a:latin typeface="Constantia"/>
                <a:cs typeface="Constantia"/>
              </a:rPr>
              <a:t>1</a:t>
            </a:r>
            <a:r>
              <a:rPr sz="800" b="1" spc="-20" dirty="0">
                <a:latin typeface="Constantia"/>
                <a:cs typeface="Constantia"/>
              </a:rPr>
              <a:t>0)</a:t>
            </a:r>
            <a:endParaRPr sz="800" dirty="0">
              <a:latin typeface="Constantia"/>
              <a:cs typeface="Constantia"/>
            </a:endParaRPr>
          </a:p>
          <a:p>
            <a:pPr marL="49530" algn="ctr">
              <a:lnSpc>
                <a:spcPct val="100000"/>
              </a:lnSpc>
              <a:spcBef>
                <a:spcPts val="275"/>
              </a:spcBef>
            </a:pPr>
            <a:r>
              <a:rPr sz="800" spc="-25" dirty="0">
                <a:latin typeface="Constantia"/>
                <a:cs typeface="Constantia"/>
              </a:rPr>
              <a:t>M</a:t>
            </a:r>
            <a:r>
              <a:rPr sz="800" spc="-10" dirty="0">
                <a:latin typeface="Constantia"/>
                <a:cs typeface="Constantia"/>
              </a:rPr>
              <a:t>i</a:t>
            </a:r>
            <a:r>
              <a:rPr sz="800" spc="-20" dirty="0">
                <a:latin typeface="Constantia"/>
                <a:cs typeface="Constantia"/>
              </a:rPr>
              <a:t>k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15" dirty="0">
                <a:latin typeface="Constantia"/>
                <a:cs typeface="Constantia"/>
              </a:rPr>
              <a:t>L</a:t>
            </a:r>
            <a:r>
              <a:rPr sz="800" spc="-10" dirty="0">
                <a:latin typeface="Constantia"/>
                <a:cs typeface="Constantia"/>
              </a:rPr>
              <a:t>a</a:t>
            </a:r>
            <a:r>
              <a:rPr sz="800" spc="-15" dirty="0">
                <a:latin typeface="Constantia"/>
                <a:cs typeface="Constantia"/>
              </a:rPr>
              <a:t>f</a:t>
            </a:r>
            <a:r>
              <a:rPr sz="800" spc="-5" dirty="0">
                <a:latin typeface="Constantia"/>
                <a:cs typeface="Constantia"/>
              </a:rPr>
              <a:t>or</a:t>
            </a:r>
            <a:r>
              <a:rPr sz="800" dirty="0">
                <a:latin typeface="Constantia"/>
                <a:cs typeface="Constantia"/>
              </a:rPr>
              <a:t>g</a:t>
            </a:r>
            <a:r>
              <a:rPr sz="800" spc="-10" dirty="0">
                <a:latin typeface="Constantia"/>
                <a:cs typeface="Constantia"/>
              </a:rPr>
              <a:t>e</a:t>
            </a:r>
            <a:r>
              <a:rPr sz="800" spc="-5" dirty="0">
                <a:latin typeface="Constantia"/>
                <a:cs typeface="Constantia"/>
              </a:rPr>
              <a:t>/</a:t>
            </a:r>
            <a:r>
              <a:rPr sz="800" spc="-15" dirty="0">
                <a:latin typeface="Constantia"/>
                <a:cs typeface="Constantia"/>
              </a:rPr>
              <a:t>Ch</a:t>
            </a:r>
            <a:r>
              <a:rPr sz="800" spc="-5" dirty="0">
                <a:latin typeface="Constantia"/>
                <a:cs typeface="Constantia"/>
              </a:rPr>
              <a:t>i</a:t>
            </a:r>
            <a:r>
              <a:rPr sz="800" dirty="0">
                <a:latin typeface="Constantia"/>
                <a:cs typeface="Constantia"/>
              </a:rPr>
              <a:t>b</a:t>
            </a:r>
            <a:r>
              <a:rPr sz="800" spc="-15" dirty="0">
                <a:latin typeface="Constantia"/>
                <a:cs typeface="Constantia"/>
              </a:rPr>
              <a:t>o</a:t>
            </a:r>
            <a:r>
              <a:rPr sz="800" spc="-10" dirty="0">
                <a:latin typeface="Constantia"/>
                <a:cs typeface="Constantia"/>
              </a:rPr>
              <a:t>u</a:t>
            </a:r>
            <a:r>
              <a:rPr sz="800" spc="-5" dirty="0">
                <a:latin typeface="Constantia"/>
                <a:cs typeface="Constantia"/>
              </a:rPr>
              <a:t>g</a:t>
            </a:r>
            <a:r>
              <a:rPr sz="800" spc="-10" dirty="0">
                <a:latin typeface="Constantia"/>
                <a:cs typeface="Constantia"/>
              </a:rPr>
              <a:t>amau</a:t>
            </a:r>
            <a:endParaRPr sz="800" dirty="0">
              <a:latin typeface="Constantia"/>
              <a:cs typeface="Constantia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fr-CA" sz="800" spc="-5" dirty="0">
                <a:latin typeface="Constantia"/>
                <a:cs typeface="Constantia"/>
              </a:rPr>
              <a:t>Alex Villeneuve-Gagnon/Chibougamau</a:t>
            </a:r>
            <a:endParaRPr sz="800" dirty="0">
              <a:latin typeface="Constantia"/>
              <a:cs typeface="Constanti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712047" y="4567428"/>
            <a:ext cx="1860550" cy="840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700" dirty="0">
                <a:latin typeface="Constantia"/>
                <a:cs typeface="Constantia"/>
              </a:rPr>
              <a:t>n</a:t>
            </a:r>
            <a:endParaRPr sz="700">
              <a:latin typeface="Constantia"/>
              <a:cs typeface="Constantia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901940" y="4650485"/>
            <a:ext cx="1591945" cy="675640"/>
          </a:xfrm>
          <a:custGeom>
            <a:avLst/>
            <a:gdLst/>
            <a:ahLst/>
            <a:cxnLst/>
            <a:rect l="l" t="t" r="r" b="b"/>
            <a:pathLst>
              <a:path w="1591945" h="675639">
                <a:moveTo>
                  <a:pt x="0" y="675513"/>
                </a:moveTo>
                <a:lnTo>
                  <a:pt x="1591576" y="675513"/>
                </a:lnTo>
                <a:lnTo>
                  <a:pt x="1591576" y="0"/>
                </a:lnTo>
                <a:lnTo>
                  <a:pt x="0" y="0"/>
                </a:lnTo>
                <a:lnTo>
                  <a:pt x="0" y="6755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26882" y="4650866"/>
            <a:ext cx="1667510" cy="675640"/>
          </a:xfrm>
          <a:custGeom>
            <a:avLst/>
            <a:gdLst/>
            <a:ahLst/>
            <a:cxnLst/>
            <a:rect l="l" t="t" r="r" b="b"/>
            <a:pathLst>
              <a:path w="1667509" h="675639">
                <a:moveTo>
                  <a:pt x="0" y="0"/>
                </a:moveTo>
                <a:lnTo>
                  <a:pt x="1667002" y="0"/>
                </a:lnTo>
                <a:lnTo>
                  <a:pt x="1667002" y="675512"/>
                </a:lnTo>
                <a:lnTo>
                  <a:pt x="0" y="675512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8005408" y="4714853"/>
            <a:ext cx="1370965" cy="5811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250" marR="469265" algn="ctr">
              <a:lnSpc>
                <a:spcPct val="120000"/>
              </a:lnSpc>
            </a:pPr>
            <a:r>
              <a:rPr sz="800" b="1" spc="-25" dirty="0">
                <a:latin typeface="Constantia"/>
                <a:cs typeface="Constantia"/>
              </a:rPr>
              <a:t>Ga</a:t>
            </a:r>
            <a:r>
              <a:rPr sz="800" b="1" spc="-10" dirty="0">
                <a:latin typeface="Constantia"/>
                <a:cs typeface="Constantia"/>
              </a:rPr>
              <a:t>s</a:t>
            </a:r>
            <a:r>
              <a:rPr sz="800" b="1" spc="-20" dirty="0">
                <a:latin typeface="Constantia"/>
                <a:cs typeface="Constantia"/>
              </a:rPr>
              <a:t>p</a:t>
            </a:r>
            <a:r>
              <a:rPr sz="800" b="1" spc="-10" dirty="0">
                <a:latin typeface="Constantia"/>
                <a:cs typeface="Constantia"/>
              </a:rPr>
              <a:t>és</a:t>
            </a:r>
            <a:r>
              <a:rPr sz="800" b="1" spc="-20" dirty="0">
                <a:latin typeface="Constantia"/>
                <a:cs typeface="Constantia"/>
              </a:rPr>
              <a:t>ie (</a:t>
            </a:r>
            <a:r>
              <a:rPr sz="800" b="1" spc="-10" dirty="0">
                <a:latin typeface="Constantia"/>
                <a:cs typeface="Constantia"/>
              </a:rPr>
              <a:t>11)</a:t>
            </a:r>
            <a:endParaRPr lang="fr-CA" sz="800" dirty="0">
              <a:latin typeface="Constantia"/>
              <a:cs typeface="Constantia"/>
            </a:endParaRPr>
          </a:p>
          <a:p>
            <a:pPr marL="12700" marR="5080" algn="ctr">
              <a:lnSpc>
                <a:spcPct val="120000"/>
              </a:lnSpc>
            </a:pPr>
            <a:r>
              <a:rPr lang="fr-CA" sz="800" spc="-10" dirty="0">
                <a:latin typeface="Constantia"/>
                <a:cs typeface="Constantia"/>
              </a:rPr>
              <a:t>Julien Leclerc/St-Anne-Monts</a:t>
            </a:r>
          </a:p>
          <a:p>
            <a:pPr marL="12700" marR="5080" algn="ctr">
              <a:lnSpc>
                <a:spcPct val="120000"/>
              </a:lnSpc>
            </a:pPr>
            <a:r>
              <a:rPr lang="fr-CA" sz="800" spc="-20" dirty="0">
                <a:latin typeface="Constantia"/>
                <a:cs typeface="Constantia"/>
              </a:rPr>
              <a:t>Kar</a:t>
            </a:r>
            <a:r>
              <a:rPr lang="fr-CA" sz="800" spc="-5" dirty="0">
                <a:latin typeface="Constantia"/>
                <a:cs typeface="Constantia"/>
              </a:rPr>
              <a:t>l </a:t>
            </a:r>
            <a:r>
              <a:rPr lang="fr-CA" sz="800" spc="-20" dirty="0">
                <a:latin typeface="Constantia"/>
                <a:cs typeface="Constantia"/>
              </a:rPr>
              <a:t>Sext</a:t>
            </a:r>
            <a:r>
              <a:rPr lang="fr-CA" sz="800" spc="-15" dirty="0">
                <a:latin typeface="Constantia"/>
                <a:cs typeface="Constantia"/>
              </a:rPr>
              <a:t>o</a:t>
            </a:r>
            <a:r>
              <a:rPr lang="fr-CA" sz="800" spc="-20" dirty="0">
                <a:latin typeface="Constantia"/>
                <a:cs typeface="Constantia"/>
              </a:rPr>
              <a:t>n</a:t>
            </a:r>
            <a:r>
              <a:rPr lang="fr-CA" sz="800" spc="-15" dirty="0">
                <a:latin typeface="Constantia"/>
                <a:cs typeface="Constantia"/>
              </a:rPr>
              <a:t>/</a:t>
            </a:r>
            <a:r>
              <a:rPr lang="fr-CA" sz="800" spc="-10" dirty="0">
                <a:latin typeface="Constantia"/>
                <a:cs typeface="Constantia"/>
              </a:rPr>
              <a:t>Ne</a:t>
            </a:r>
            <a:r>
              <a:rPr lang="fr-CA" sz="800" spc="-20" dirty="0">
                <a:latin typeface="Constantia"/>
                <a:cs typeface="Constantia"/>
              </a:rPr>
              <a:t>w‐R</a:t>
            </a:r>
            <a:r>
              <a:rPr lang="fr-CA" sz="800" spc="-10" dirty="0">
                <a:latin typeface="Constantia"/>
                <a:cs typeface="Constantia"/>
              </a:rPr>
              <a:t>i</a:t>
            </a:r>
            <a:r>
              <a:rPr lang="fr-CA" sz="800" spc="-15" dirty="0">
                <a:latin typeface="Constantia"/>
                <a:cs typeface="Constantia"/>
              </a:rPr>
              <a:t>c</a:t>
            </a:r>
            <a:r>
              <a:rPr lang="fr-CA" sz="800" spc="-20" dirty="0">
                <a:latin typeface="Constantia"/>
                <a:cs typeface="Constantia"/>
              </a:rPr>
              <a:t>hmond</a:t>
            </a:r>
            <a:endParaRPr lang="fr-CA" sz="800" dirty="0">
              <a:latin typeface="Constantia"/>
              <a:cs typeface="Constantia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988050" y="2292094"/>
            <a:ext cx="153670" cy="201930"/>
          </a:xfrm>
          <a:custGeom>
            <a:avLst/>
            <a:gdLst/>
            <a:ahLst/>
            <a:cxnLst/>
            <a:rect l="l" t="t" r="r" b="b"/>
            <a:pathLst>
              <a:path w="153670" h="201930">
                <a:moveTo>
                  <a:pt x="153415" y="124967"/>
                </a:moveTo>
                <a:lnTo>
                  <a:pt x="0" y="124967"/>
                </a:lnTo>
                <a:lnTo>
                  <a:pt x="77088" y="201929"/>
                </a:lnTo>
                <a:lnTo>
                  <a:pt x="153415" y="124967"/>
                </a:lnTo>
                <a:close/>
              </a:path>
              <a:path w="153670" h="201930">
                <a:moveTo>
                  <a:pt x="115252" y="0"/>
                </a:moveTo>
                <a:lnTo>
                  <a:pt x="38163" y="0"/>
                </a:lnTo>
                <a:lnTo>
                  <a:pt x="38163" y="124967"/>
                </a:lnTo>
                <a:lnTo>
                  <a:pt x="115252" y="124967"/>
                </a:lnTo>
                <a:lnTo>
                  <a:pt x="115252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988433" y="2292475"/>
            <a:ext cx="153670" cy="201930"/>
          </a:xfrm>
          <a:custGeom>
            <a:avLst/>
            <a:gdLst/>
            <a:ahLst/>
            <a:cxnLst/>
            <a:rect l="l" t="t" r="r" b="b"/>
            <a:pathLst>
              <a:path w="153670" h="201930">
                <a:moveTo>
                  <a:pt x="0" y="124967"/>
                </a:moveTo>
                <a:lnTo>
                  <a:pt x="38163" y="124967"/>
                </a:lnTo>
                <a:lnTo>
                  <a:pt x="38163" y="0"/>
                </a:lnTo>
                <a:lnTo>
                  <a:pt x="115252" y="0"/>
                </a:lnTo>
                <a:lnTo>
                  <a:pt x="115252" y="124967"/>
                </a:lnTo>
                <a:lnTo>
                  <a:pt x="153416" y="124967"/>
                </a:lnTo>
                <a:lnTo>
                  <a:pt x="77089" y="201929"/>
                </a:lnTo>
                <a:lnTo>
                  <a:pt x="0" y="124967"/>
                </a:lnTo>
                <a:close/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989577" y="3599686"/>
            <a:ext cx="163830" cy="228600"/>
          </a:xfrm>
          <a:custGeom>
            <a:avLst/>
            <a:gdLst/>
            <a:ahLst/>
            <a:cxnLst/>
            <a:rect l="l" t="t" r="r" b="b"/>
            <a:pathLst>
              <a:path w="163829" h="228600">
                <a:moveTo>
                  <a:pt x="163829" y="146303"/>
                </a:moveTo>
                <a:lnTo>
                  <a:pt x="0" y="146303"/>
                </a:lnTo>
                <a:lnTo>
                  <a:pt x="82295" y="228599"/>
                </a:lnTo>
                <a:lnTo>
                  <a:pt x="163829" y="146303"/>
                </a:lnTo>
                <a:close/>
              </a:path>
              <a:path w="163829" h="228600">
                <a:moveTo>
                  <a:pt x="122681" y="0"/>
                </a:moveTo>
                <a:lnTo>
                  <a:pt x="41147" y="0"/>
                </a:lnTo>
                <a:lnTo>
                  <a:pt x="41147" y="146303"/>
                </a:lnTo>
                <a:lnTo>
                  <a:pt x="122681" y="146303"/>
                </a:lnTo>
                <a:lnTo>
                  <a:pt x="122681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989957" y="3600067"/>
            <a:ext cx="163830" cy="228600"/>
          </a:xfrm>
          <a:custGeom>
            <a:avLst/>
            <a:gdLst/>
            <a:ahLst/>
            <a:cxnLst/>
            <a:rect l="l" t="t" r="r" b="b"/>
            <a:pathLst>
              <a:path w="163829" h="228600">
                <a:moveTo>
                  <a:pt x="0" y="146303"/>
                </a:moveTo>
                <a:lnTo>
                  <a:pt x="41148" y="146303"/>
                </a:lnTo>
                <a:lnTo>
                  <a:pt x="41148" y="0"/>
                </a:lnTo>
                <a:lnTo>
                  <a:pt x="122682" y="0"/>
                </a:lnTo>
                <a:lnTo>
                  <a:pt x="122682" y="146303"/>
                </a:lnTo>
                <a:lnTo>
                  <a:pt x="163830" y="146303"/>
                </a:lnTo>
                <a:lnTo>
                  <a:pt x="82296" y="228599"/>
                </a:lnTo>
                <a:lnTo>
                  <a:pt x="0" y="146303"/>
                </a:lnTo>
                <a:close/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723900" y="5665470"/>
            <a:ext cx="1426210" cy="861774"/>
          </a:xfrm>
          <a:prstGeom prst="rect">
            <a:avLst/>
          </a:prstGeom>
          <a:solidFill>
            <a:srgbClr val="DBEEF4"/>
          </a:solidFill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7630" marR="288925">
              <a:lnSpc>
                <a:spcPct val="100000"/>
              </a:lnSpc>
            </a:pPr>
            <a:r>
              <a:rPr sz="800" b="1" u="sng" spc="-20" dirty="0">
                <a:latin typeface="Calibri"/>
                <a:cs typeface="Calibri"/>
              </a:rPr>
              <a:t>C</a:t>
            </a:r>
            <a:r>
              <a:rPr sz="800" b="1" u="sng" spc="-10" dirty="0">
                <a:latin typeface="Calibri"/>
                <a:cs typeface="Calibri"/>
              </a:rPr>
              <a:t>o</a:t>
            </a:r>
            <a:r>
              <a:rPr sz="800" b="1" u="sng" spc="-20" dirty="0">
                <a:latin typeface="Calibri"/>
                <a:cs typeface="Calibri"/>
              </a:rPr>
              <a:t>m</a:t>
            </a:r>
            <a:r>
              <a:rPr sz="800" b="1" u="sng" spc="-10" dirty="0">
                <a:latin typeface="Calibri"/>
                <a:cs typeface="Calibri"/>
              </a:rPr>
              <a:t>i</a:t>
            </a:r>
            <a:r>
              <a:rPr sz="800" b="1" u="sng" spc="-15" dirty="0">
                <a:latin typeface="Calibri"/>
                <a:cs typeface="Calibri"/>
              </a:rPr>
              <a:t>té</a:t>
            </a:r>
            <a:r>
              <a:rPr sz="800" b="1" u="sng" spc="-10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d</a:t>
            </a:r>
            <a:r>
              <a:rPr sz="800" b="1" u="sng" spc="-5" dirty="0">
                <a:latin typeface="Calibri"/>
                <a:cs typeface="Calibri"/>
              </a:rPr>
              <a:t>e</a:t>
            </a:r>
            <a:r>
              <a:rPr sz="800" b="1" u="sng" spc="-30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n</a:t>
            </a:r>
            <a:r>
              <a:rPr sz="800" b="1" u="sng" spc="-15" dirty="0">
                <a:latin typeface="Calibri"/>
                <a:cs typeface="Calibri"/>
              </a:rPr>
              <a:t>ég</a:t>
            </a:r>
            <a:r>
              <a:rPr sz="800" b="1" u="sng" spc="-10" dirty="0">
                <a:latin typeface="Calibri"/>
                <a:cs typeface="Calibri"/>
              </a:rPr>
              <a:t>ocia</a:t>
            </a:r>
            <a:r>
              <a:rPr sz="800" b="1" u="sng" spc="-15" dirty="0">
                <a:latin typeface="Calibri"/>
                <a:cs typeface="Calibri"/>
              </a:rPr>
              <a:t>t</a:t>
            </a:r>
            <a:r>
              <a:rPr sz="800" b="1" u="sng" spc="-10" dirty="0">
                <a:latin typeface="Calibri"/>
                <a:cs typeface="Calibri"/>
              </a:rPr>
              <a:t>io</a:t>
            </a:r>
            <a:r>
              <a:rPr sz="800" b="1" u="sng" spc="-5" dirty="0">
                <a:latin typeface="Calibri"/>
                <a:cs typeface="Calibri"/>
              </a:rPr>
              <a:t>n</a:t>
            </a:r>
            <a:r>
              <a:rPr sz="800" b="1" u="sng" spc="-45" dirty="0">
                <a:latin typeface="Calibri"/>
                <a:cs typeface="Calibri"/>
              </a:rPr>
              <a:t> </a:t>
            </a:r>
            <a:r>
              <a:rPr sz="800" b="1" u="sng" spc="-15" dirty="0">
                <a:latin typeface="Calibri"/>
                <a:cs typeface="Calibri"/>
              </a:rPr>
              <a:t>et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C</a:t>
            </a:r>
            <a:r>
              <a:rPr sz="800" b="1" u="sng" spc="-10" dirty="0">
                <a:latin typeface="Calibri"/>
                <a:cs typeface="Calibri"/>
              </a:rPr>
              <a:t>o</a:t>
            </a:r>
            <a:r>
              <a:rPr sz="800" b="1" u="sng" spc="-20" dirty="0">
                <a:latin typeface="Calibri"/>
                <a:cs typeface="Calibri"/>
              </a:rPr>
              <a:t>m</a:t>
            </a:r>
            <a:r>
              <a:rPr sz="800" b="1" u="sng" spc="-10" dirty="0">
                <a:latin typeface="Calibri"/>
                <a:cs typeface="Calibri"/>
              </a:rPr>
              <a:t>i</a:t>
            </a:r>
            <a:r>
              <a:rPr sz="800" b="1" u="sng" spc="-15" dirty="0">
                <a:latin typeface="Calibri"/>
                <a:cs typeface="Calibri"/>
              </a:rPr>
              <a:t>té</a:t>
            </a:r>
            <a:r>
              <a:rPr sz="800" b="1" u="sng" spc="-10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p</a:t>
            </a:r>
            <a:r>
              <a:rPr sz="800" b="1" u="sng" spc="-10" dirty="0">
                <a:latin typeface="Calibri"/>
                <a:cs typeface="Calibri"/>
              </a:rPr>
              <a:t>a</a:t>
            </a:r>
            <a:r>
              <a:rPr sz="800" b="1" u="sng" spc="-15" dirty="0">
                <a:latin typeface="Calibri"/>
                <a:cs typeface="Calibri"/>
              </a:rPr>
              <a:t>r</a:t>
            </a:r>
            <a:r>
              <a:rPr sz="800" b="1" u="sng" spc="-10" dirty="0">
                <a:latin typeface="Calibri"/>
                <a:cs typeface="Calibri"/>
              </a:rPr>
              <a:t>i</a:t>
            </a:r>
            <a:r>
              <a:rPr sz="800" b="1" u="sng" spc="-15" dirty="0">
                <a:latin typeface="Calibri"/>
                <a:cs typeface="Calibri"/>
              </a:rPr>
              <a:t>t</a:t>
            </a:r>
            <a:r>
              <a:rPr sz="800" b="1" u="sng" spc="-10" dirty="0">
                <a:latin typeface="Calibri"/>
                <a:cs typeface="Calibri"/>
              </a:rPr>
              <a:t>ai</a:t>
            </a:r>
            <a:r>
              <a:rPr sz="800" b="1" u="sng" spc="-15" dirty="0">
                <a:latin typeface="Calibri"/>
                <a:cs typeface="Calibri"/>
              </a:rPr>
              <a:t>r</a:t>
            </a:r>
            <a:r>
              <a:rPr sz="800" b="1" u="sng" spc="-5" dirty="0">
                <a:latin typeface="Calibri"/>
                <a:cs typeface="Calibri"/>
              </a:rPr>
              <a:t>e</a:t>
            </a:r>
            <a:endParaRPr sz="800" dirty="0">
              <a:latin typeface="Calibri"/>
              <a:cs typeface="Calibri"/>
            </a:endParaRPr>
          </a:p>
          <a:p>
            <a:pPr marL="87630" marR="106680">
              <a:lnSpc>
                <a:spcPct val="100000"/>
              </a:lnSpc>
            </a:pPr>
            <a:r>
              <a:rPr sz="800" spc="-15" dirty="0">
                <a:latin typeface="Calibri"/>
                <a:cs typeface="Calibri"/>
              </a:rPr>
              <a:t>Mar</a:t>
            </a:r>
            <a:r>
              <a:rPr sz="800" spc="-10" dirty="0">
                <a:latin typeface="Calibri"/>
                <a:cs typeface="Calibri"/>
              </a:rPr>
              <a:t>ti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 P</a:t>
            </a:r>
            <a:r>
              <a:rPr sz="800" spc="-15" dirty="0">
                <a:latin typeface="Calibri"/>
                <a:cs typeface="Calibri"/>
              </a:rPr>
              <a:t>erre</a:t>
            </a:r>
            <a:r>
              <a:rPr sz="800" spc="-10" dirty="0">
                <a:latin typeface="Calibri"/>
                <a:cs typeface="Calibri"/>
              </a:rPr>
              <a:t>a</a:t>
            </a:r>
            <a:r>
              <a:rPr sz="800" spc="-15" dirty="0">
                <a:latin typeface="Calibri"/>
                <a:cs typeface="Calibri"/>
              </a:rPr>
              <a:t>u</a:t>
            </a:r>
            <a:r>
              <a:rPr sz="800" spc="-10" dirty="0">
                <a:latin typeface="Calibri"/>
                <a:cs typeface="Calibri"/>
              </a:rPr>
              <a:t>l</a:t>
            </a:r>
            <a:r>
              <a:rPr sz="800" spc="-5" dirty="0">
                <a:latin typeface="Calibri"/>
                <a:cs typeface="Calibri"/>
              </a:rPr>
              <a:t>t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(</a:t>
            </a:r>
            <a:r>
              <a:rPr sz="700" spc="-10" dirty="0">
                <a:latin typeface="Calibri"/>
                <a:cs typeface="Calibri"/>
              </a:rPr>
              <a:t>p</a:t>
            </a:r>
            <a:r>
              <a:rPr sz="700" dirty="0">
                <a:latin typeface="Calibri"/>
                <a:cs typeface="Calibri"/>
              </a:rPr>
              <a:t>or</a:t>
            </a:r>
            <a:r>
              <a:rPr sz="700" spc="-10" dirty="0">
                <a:latin typeface="Calibri"/>
                <a:cs typeface="Calibri"/>
              </a:rPr>
              <a:t>te</a:t>
            </a:r>
            <a:r>
              <a:rPr sz="700" dirty="0">
                <a:latin typeface="Calibri"/>
                <a:cs typeface="Calibri"/>
              </a:rPr>
              <a:t>‐</a:t>
            </a:r>
            <a:r>
              <a:rPr sz="700" spc="-10" dirty="0">
                <a:latin typeface="Calibri"/>
                <a:cs typeface="Calibri"/>
              </a:rPr>
              <a:t>pa</a:t>
            </a:r>
            <a:r>
              <a:rPr sz="700" dirty="0">
                <a:latin typeface="Calibri"/>
                <a:cs typeface="Calibri"/>
              </a:rPr>
              <a:t>rol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)</a:t>
            </a:r>
            <a:endParaRPr lang="fr-CA" sz="800" spc="-5" dirty="0">
              <a:latin typeface="Calibri"/>
              <a:cs typeface="Calibri"/>
            </a:endParaRPr>
          </a:p>
          <a:p>
            <a:pPr marL="87630" marR="106680">
              <a:lnSpc>
                <a:spcPct val="100000"/>
              </a:lnSpc>
            </a:pPr>
            <a:r>
              <a:rPr lang="fr-CA" sz="800" spc="-5" dirty="0">
                <a:latin typeface="Calibri"/>
                <a:cs typeface="Calibri"/>
              </a:rPr>
              <a:t>Étienne Gaudreau</a:t>
            </a:r>
          </a:p>
          <a:p>
            <a:pPr marL="87630" marR="106680">
              <a:lnSpc>
                <a:spcPct val="100000"/>
              </a:lnSpc>
            </a:pPr>
            <a:r>
              <a:rPr sz="800" spc="-15" dirty="0">
                <a:latin typeface="Calibri"/>
                <a:cs typeface="Calibri"/>
              </a:rPr>
              <a:t>S</a:t>
            </a:r>
            <a:r>
              <a:rPr sz="800" spc="-10" dirty="0">
                <a:latin typeface="Calibri"/>
                <a:cs typeface="Calibri"/>
              </a:rPr>
              <a:t>t</a:t>
            </a:r>
            <a:r>
              <a:rPr sz="800" spc="-15" dirty="0">
                <a:latin typeface="Calibri"/>
                <a:cs typeface="Calibri"/>
              </a:rPr>
              <a:t>eve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15" dirty="0">
                <a:latin typeface="Calibri"/>
                <a:cs typeface="Calibri"/>
              </a:rPr>
              <a:t>C</a:t>
            </a:r>
            <a:r>
              <a:rPr sz="800" spc="-10" dirty="0">
                <a:latin typeface="Calibri"/>
                <a:cs typeface="Calibri"/>
              </a:rPr>
              <a:t>l</a:t>
            </a:r>
            <a:r>
              <a:rPr sz="800" spc="-15" dirty="0">
                <a:latin typeface="Calibri"/>
                <a:cs typeface="Calibri"/>
              </a:rPr>
              <a:t>érou</a:t>
            </a:r>
            <a:r>
              <a:rPr sz="800" spc="-5" dirty="0">
                <a:latin typeface="Calibri"/>
                <a:cs typeface="Calibri"/>
              </a:rPr>
              <a:t>x</a:t>
            </a:r>
            <a:endParaRPr sz="800" dirty="0">
              <a:latin typeface="Calibri"/>
              <a:cs typeface="Calibri"/>
            </a:endParaRPr>
          </a:p>
          <a:p>
            <a:pPr marL="87630" marR="682625">
              <a:lnSpc>
                <a:spcPct val="100000"/>
              </a:lnSpc>
            </a:pPr>
            <a:r>
              <a:rPr sz="800" spc="-15" dirty="0">
                <a:latin typeface="Calibri"/>
                <a:cs typeface="Calibri"/>
              </a:rPr>
              <a:t>S</a:t>
            </a:r>
            <a:r>
              <a:rPr sz="800" spc="-10" dirty="0">
                <a:latin typeface="Calibri"/>
                <a:cs typeface="Calibri"/>
              </a:rPr>
              <a:t>t</a:t>
            </a:r>
            <a:r>
              <a:rPr sz="800" spc="-15" dirty="0">
                <a:latin typeface="Calibri"/>
                <a:cs typeface="Calibri"/>
              </a:rPr>
              <a:t>éph</a:t>
            </a:r>
            <a:r>
              <a:rPr sz="800" spc="-10" dirty="0">
                <a:latin typeface="Calibri"/>
                <a:cs typeface="Calibri"/>
              </a:rPr>
              <a:t>a</a:t>
            </a:r>
            <a:r>
              <a:rPr sz="800" spc="-15" dirty="0">
                <a:latin typeface="Calibri"/>
                <a:cs typeface="Calibri"/>
              </a:rPr>
              <a:t>n</a:t>
            </a:r>
            <a:r>
              <a:rPr sz="800" spc="-5" dirty="0">
                <a:latin typeface="Calibri"/>
                <a:cs typeface="Calibri"/>
              </a:rPr>
              <a:t>e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5" dirty="0">
                <a:latin typeface="Calibri"/>
                <a:cs typeface="Calibri"/>
              </a:rPr>
              <a:t>Co</a:t>
            </a:r>
            <a:r>
              <a:rPr sz="800" spc="-10" dirty="0">
                <a:latin typeface="Calibri"/>
                <a:cs typeface="Calibri"/>
              </a:rPr>
              <a:t>lli</a:t>
            </a:r>
            <a:r>
              <a:rPr sz="800" spc="-5" dirty="0">
                <a:latin typeface="Calibri"/>
                <a:cs typeface="Calibri"/>
              </a:rPr>
              <a:t>n</a:t>
            </a:r>
            <a:endParaRPr lang="fr-CA" sz="800" spc="-5" dirty="0">
              <a:latin typeface="Calibri"/>
              <a:cs typeface="Calibri"/>
            </a:endParaRPr>
          </a:p>
          <a:p>
            <a:pPr marL="87630" marR="682625">
              <a:lnSpc>
                <a:spcPct val="100000"/>
              </a:lnSpc>
            </a:pPr>
            <a:r>
              <a:rPr sz="800" spc="-10" dirty="0">
                <a:latin typeface="Calibri"/>
                <a:cs typeface="Calibri"/>
              </a:rPr>
              <a:t>Mi</a:t>
            </a:r>
            <a:r>
              <a:rPr sz="800" spc="-15" dirty="0">
                <a:latin typeface="Calibri"/>
                <a:cs typeface="Calibri"/>
              </a:rPr>
              <a:t>k</a:t>
            </a:r>
            <a:r>
              <a:rPr sz="800" spc="-5" dirty="0">
                <a:latin typeface="Calibri"/>
                <a:cs typeface="Calibri"/>
              </a:rPr>
              <a:t>e </a:t>
            </a:r>
            <a:r>
              <a:rPr sz="800" spc="-15" dirty="0" err="1">
                <a:latin typeface="Calibri"/>
                <a:cs typeface="Calibri"/>
              </a:rPr>
              <a:t>L</a:t>
            </a:r>
            <a:r>
              <a:rPr sz="800" spc="-10" dirty="0" err="1">
                <a:latin typeface="Calibri"/>
                <a:cs typeface="Calibri"/>
              </a:rPr>
              <a:t>af</a:t>
            </a:r>
            <a:r>
              <a:rPr sz="800" spc="-15" dirty="0" err="1">
                <a:latin typeface="Calibri"/>
                <a:cs typeface="Calibri"/>
              </a:rPr>
              <a:t>or</a:t>
            </a:r>
            <a:r>
              <a:rPr sz="800" spc="-10" dirty="0" err="1">
                <a:latin typeface="Calibri"/>
                <a:cs typeface="Calibri"/>
              </a:rPr>
              <a:t>g</a:t>
            </a:r>
            <a:r>
              <a:rPr sz="800" spc="-5" dirty="0" err="1">
                <a:latin typeface="Calibri"/>
                <a:cs typeface="Calibri"/>
              </a:rPr>
              <a:t>e</a:t>
            </a:r>
            <a:endParaRPr lang="fr-CA" sz="800" spc="-5" dirty="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256663" y="5665851"/>
            <a:ext cx="1224915" cy="861774"/>
          </a:xfrm>
          <a:prstGeom prst="rect">
            <a:avLst/>
          </a:prstGeom>
          <a:solidFill>
            <a:srgbClr val="B3A2C7"/>
          </a:solidFill>
          <a:ln w="25400">
            <a:solidFill>
              <a:srgbClr val="8064A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740" marR="74930">
              <a:lnSpc>
                <a:spcPct val="100000"/>
              </a:lnSpc>
            </a:pPr>
            <a:r>
              <a:rPr sz="800" b="1" u="sng" spc="-20" dirty="0">
                <a:latin typeface="Calibri"/>
                <a:cs typeface="Calibri"/>
              </a:rPr>
              <a:t>C</a:t>
            </a:r>
            <a:r>
              <a:rPr sz="800" b="1" u="sng" spc="-15" dirty="0">
                <a:latin typeface="Calibri"/>
                <a:cs typeface="Calibri"/>
              </a:rPr>
              <a:t>o</a:t>
            </a:r>
            <a:r>
              <a:rPr sz="800" b="1" u="sng" spc="-25" dirty="0">
                <a:latin typeface="Calibri"/>
                <a:cs typeface="Calibri"/>
              </a:rPr>
              <a:t>m</a:t>
            </a:r>
            <a:r>
              <a:rPr sz="800" b="1" u="sng" spc="-15" dirty="0">
                <a:latin typeface="Calibri"/>
                <a:cs typeface="Calibri"/>
              </a:rPr>
              <a:t>i</a:t>
            </a:r>
            <a:r>
              <a:rPr sz="800" b="1" u="sng" spc="-20" dirty="0">
                <a:latin typeface="Calibri"/>
                <a:cs typeface="Calibri"/>
              </a:rPr>
              <a:t>t</a:t>
            </a:r>
            <a:r>
              <a:rPr sz="800" b="1" u="sng" spc="-5" dirty="0">
                <a:latin typeface="Calibri"/>
                <a:cs typeface="Calibri"/>
              </a:rPr>
              <a:t>é</a:t>
            </a:r>
            <a:r>
              <a:rPr sz="800" b="1" u="sng" spc="-20" dirty="0">
                <a:latin typeface="Calibri"/>
                <a:cs typeface="Calibri"/>
              </a:rPr>
              <a:t> </a:t>
            </a:r>
            <a:r>
              <a:rPr sz="800" b="1" u="sng" spc="-5" dirty="0">
                <a:latin typeface="Calibri"/>
                <a:cs typeface="Calibri"/>
              </a:rPr>
              <a:t>«</a:t>
            </a:r>
            <a:r>
              <a:rPr sz="800" b="1" u="sng" spc="-35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Intégr</a:t>
            </a:r>
            <a:r>
              <a:rPr sz="800" b="1" u="sng" spc="-15" dirty="0">
                <a:latin typeface="Calibri"/>
                <a:cs typeface="Calibri"/>
              </a:rPr>
              <a:t>a</a:t>
            </a:r>
            <a:r>
              <a:rPr sz="800" b="1" u="sng" spc="-20" dirty="0">
                <a:latin typeface="Calibri"/>
                <a:cs typeface="Calibri"/>
              </a:rPr>
              <a:t>t</a:t>
            </a:r>
            <a:r>
              <a:rPr sz="800" b="1" u="sng" spc="-15" dirty="0">
                <a:latin typeface="Calibri"/>
                <a:cs typeface="Calibri"/>
              </a:rPr>
              <a:t>io</a:t>
            </a:r>
            <a:r>
              <a:rPr sz="800" b="1" u="sng" spc="-5" dirty="0">
                <a:latin typeface="Calibri"/>
                <a:cs typeface="Calibri"/>
              </a:rPr>
              <a:t>n</a:t>
            </a:r>
            <a:r>
              <a:rPr sz="800" b="1" u="sng" spc="-10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de</a:t>
            </a:r>
            <a:r>
              <a:rPr sz="800" b="1" u="sng" spc="-5" dirty="0">
                <a:latin typeface="Calibri"/>
                <a:cs typeface="Calibri"/>
              </a:rPr>
              <a:t>s</a:t>
            </a:r>
            <a:r>
              <a:rPr sz="800" b="1" u="sng" spc="25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 </a:t>
            </a:r>
            <a:r>
              <a:rPr sz="800" b="1" u="sng" spc="-10" dirty="0">
                <a:latin typeface="Calibri"/>
                <a:cs typeface="Calibri"/>
              </a:rPr>
              <a:t>a</a:t>
            </a:r>
            <a:r>
              <a:rPr sz="800" b="1" u="sng" spc="-15" dirty="0">
                <a:latin typeface="Calibri"/>
                <a:cs typeface="Calibri"/>
              </a:rPr>
              <a:t>ge</a:t>
            </a:r>
            <a:r>
              <a:rPr sz="800" b="1" u="sng" spc="-20" dirty="0">
                <a:latin typeface="Calibri"/>
                <a:cs typeface="Calibri"/>
              </a:rPr>
              <a:t>n</a:t>
            </a:r>
            <a:r>
              <a:rPr sz="800" b="1" u="sng" spc="-15" dirty="0">
                <a:latin typeface="Calibri"/>
                <a:cs typeface="Calibri"/>
              </a:rPr>
              <a:t>te</a:t>
            </a:r>
            <a:r>
              <a:rPr sz="800" b="1" u="sng" spc="-5" dirty="0">
                <a:latin typeface="Calibri"/>
                <a:cs typeface="Calibri"/>
              </a:rPr>
              <a:t>s</a:t>
            </a:r>
            <a:r>
              <a:rPr sz="800" b="1" u="sng" spc="-15" dirty="0">
                <a:latin typeface="Calibri"/>
                <a:cs typeface="Calibri"/>
              </a:rPr>
              <a:t> </a:t>
            </a:r>
            <a:r>
              <a:rPr sz="800" b="1" u="sng" spc="-5" dirty="0">
                <a:latin typeface="Calibri"/>
                <a:cs typeface="Calibri"/>
              </a:rPr>
              <a:t>»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78740" marR="320675">
              <a:lnSpc>
                <a:spcPct val="100000"/>
              </a:lnSpc>
            </a:pPr>
            <a:r>
              <a:rPr lang="fr-CA" sz="800" spc="-20" dirty="0">
                <a:latin typeface="Calibri"/>
                <a:cs typeface="Calibri"/>
              </a:rPr>
              <a:t>Étienne Gaudreau</a:t>
            </a:r>
          </a:p>
          <a:p>
            <a:pPr marL="78740" marR="320675">
              <a:lnSpc>
                <a:spcPct val="100000"/>
              </a:lnSpc>
            </a:pPr>
            <a:r>
              <a:rPr sz="800" spc="-20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at</a:t>
            </a:r>
            <a:r>
              <a:rPr sz="800" spc="-15" dirty="0">
                <a:latin typeface="Calibri"/>
                <a:cs typeface="Calibri"/>
              </a:rPr>
              <a:t>h</a:t>
            </a:r>
            <a:r>
              <a:rPr sz="800" spc="-10" dirty="0">
                <a:latin typeface="Calibri"/>
                <a:cs typeface="Calibri"/>
              </a:rPr>
              <a:t>ali</a:t>
            </a:r>
            <a:r>
              <a:rPr sz="800" spc="-5" dirty="0">
                <a:latin typeface="Calibri"/>
                <a:cs typeface="Calibri"/>
              </a:rPr>
              <a:t>e </a:t>
            </a:r>
            <a:r>
              <a:rPr sz="800" spc="-15" dirty="0">
                <a:latin typeface="Calibri"/>
                <a:cs typeface="Calibri"/>
              </a:rPr>
              <a:t>V</a:t>
            </a:r>
            <a:r>
              <a:rPr sz="800" spc="-10" dirty="0">
                <a:latin typeface="Calibri"/>
                <a:cs typeface="Calibri"/>
              </a:rPr>
              <a:t>ill</a:t>
            </a:r>
            <a:r>
              <a:rPr sz="800" spc="-15" dirty="0">
                <a:latin typeface="Calibri"/>
                <a:cs typeface="Calibri"/>
              </a:rPr>
              <a:t>ene</a:t>
            </a:r>
            <a:r>
              <a:rPr sz="800" spc="-5" dirty="0">
                <a:latin typeface="Calibri"/>
                <a:cs typeface="Calibri"/>
              </a:rPr>
              <a:t>u</a:t>
            </a:r>
            <a:r>
              <a:rPr sz="800" spc="-10" dirty="0">
                <a:latin typeface="Calibri"/>
                <a:cs typeface="Calibri"/>
              </a:rPr>
              <a:t>v</a:t>
            </a:r>
            <a:r>
              <a:rPr sz="800" spc="-5" dirty="0">
                <a:latin typeface="Calibri"/>
                <a:cs typeface="Calibri"/>
              </a:rPr>
              <a:t>e </a:t>
            </a:r>
            <a:r>
              <a:rPr sz="800" spc="-10" dirty="0">
                <a:latin typeface="Calibri"/>
                <a:cs typeface="Calibri"/>
              </a:rPr>
              <a:t>D</a:t>
            </a:r>
            <a:r>
              <a:rPr sz="800" spc="-20" dirty="0">
                <a:latin typeface="Calibri"/>
                <a:cs typeface="Calibri"/>
              </a:rPr>
              <a:t>om</a:t>
            </a:r>
            <a:r>
              <a:rPr sz="800" spc="-10" dirty="0">
                <a:latin typeface="Calibri"/>
                <a:cs typeface="Calibri"/>
              </a:rPr>
              <a:t>i</a:t>
            </a:r>
            <a:r>
              <a:rPr sz="800" spc="-1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i</a:t>
            </a:r>
            <a:r>
              <a:rPr sz="800" spc="-15" dirty="0">
                <a:latin typeface="Calibri"/>
                <a:cs typeface="Calibri"/>
              </a:rPr>
              <a:t>q</a:t>
            </a:r>
            <a:r>
              <a:rPr sz="800" spc="-5" dirty="0">
                <a:latin typeface="Calibri"/>
                <a:cs typeface="Calibri"/>
              </a:rPr>
              <a:t>ue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15" dirty="0">
                <a:latin typeface="Calibri"/>
                <a:cs typeface="Calibri"/>
              </a:rPr>
              <a:t>Lerou</a:t>
            </a:r>
            <a:r>
              <a:rPr sz="800" spc="-5" dirty="0">
                <a:latin typeface="Calibri"/>
                <a:cs typeface="Calibri"/>
              </a:rPr>
              <a:t>x </a:t>
            </a:r>
            <a:r>
              <a:rPr sz="800" spc="-15" dirty="0">
                <a:latin typeface="Calibri"/>
                <a:cs typeface="Calibri"/>
              </a:rPr>
              <a:t>Mar</a:t>
            </a:r>
            <a:r>
              <a:rPr sz="800" spc="-10" dirty="0">
                <a:latin typeface="Calibri"/>
                <a:cs typeface="Calibri"/>
              </a:rPr>
              <a:t>i</a:t>
            </a:r>
            <a:r>
              <a:rPr sz="800" spc="-15" dirty="0">
                <a:latin typeface="Calibri"/>
                <a:cs typeface="Calibri"/>
              </a:rPr>
              <a:t>e</a:t>
            </a:r>
            <a:r>
              <a:rPr sz="800" spc="-10" dirty="0">
                <a:latin typeface="Calibri"/>
                <a:cs typeface="Calibri"/>
              </a:rPr>
              <a:t>‐</a:t>
            </a:r>
            <a:r>
              <a:rPr sz="800" spc="-25" dirty="0">
                <a:latin typeface="Calibri"/>
                <a:cs typeface="Calibri"/>
              </a:rPr>
              <a:t>J</a:t>
            </a:r>
            <a:r>
              <a:rPr sz="800" spc="-15" dirty="0">
                <a:latin typeface="Calibri"/>
                <a:cs typeface="Calibri"/>
              </a:rPr>
              <a:t>o</a:t>
            </a:r>
            <a:r>
              <a:rPr sz="800" spc="-5" dirty="0">
                <a:latin typeface="Calibri"/>
                <a:cs typeface="Calibri"/>
              </a:rPr>
              <a:t>s</a:t>
            </a:r>
            <a:r>
              <a:rPr sz="800" spc="-10" dirty="0">
                <a:latin typeface="Calibri"/>
                <a:cs typeface="Calibri"/>
              </a:rPr>
              <a:t>é</a:t>
            </a:r>
            <a:r>
              <a:rPr sz="800" spc="-5" dirty="0">
                <a:latin typeface="Calibri"/>
                <a:cs typeface="Calibri"/>
              </a:rPr>
              <a:t>e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5" dirty="0">
                <a:latin typeface="Calibri"/>
                <a:cs typeface="Calibri"/>
              </a:rPr>
              <a:t>Neveu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3578352" y="5606796"/>
            <a:ext cx="1181099" cy="4747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3664964" y="5671692"/>
            <a:ext cx="88391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«</a:t>
            </a:r>
            <a:r>
              <a:rPr sz="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rm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» 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eve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5" dirty="0" err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800" spc="-15" dirty="0" err="1">
                <a:solidFill>
                  <a:srgbClr val="FFFFFF"/>
                </a:solidFill>
                <a:latin typeface="Calibri"/>
                <a:cs typeface="Calibri"/>
              </a:rPr>
              <a:t>érou</a:t>
            </a:r>
            <a:r>
              <a:rPr sz="800" spc="-5" dirty="0" err="1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fr-CA"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fr-CA" sz="800" spc="-15" dirty="0">
                <a:solidFill>
                  <a:srgbClr val="FFFFFF"/>
                </a:solidFill>
                <a:latin typeface="Calibri"/>
                <a:cs typeface="Calibri"/>
              </a:rPr>
              <a:t>Guillaume Blanchard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3635502" y="6473190"/>
            <a:ext cx="1635251" cy="3383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35883" y="6473571"/>
            <a:ext cx="1636395" cy="338455"/>
          </a:xfrm>
          <a:custGeom>
            <a:avLst/>
            <a:gdLst/>
            <a:ahLst/>
            <a:cxnLst/>
            <a:rect l="l" t="t" r="r" b="b"/>
            <a:pathLst>
              <a:path w="1636395" h="338454">
                <a:moveTo>
                  <a:pt x="0" y="0"/>
                </a:moveTo>
                <a:lnTo>
                  <a:pt x="1636014" y="0"/>
                </a:lnTo>
                <a:lnTo>
                  <a:pt x="1636014" y="338327"/>
                </a:lnTo>
                <a:lnTo>
                  <a:pt x="0" y="33832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5A44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3635883" y="6473571"/>
            <a:ext cx="1636395" cy="251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955"/>
              </a:lnSpc>
            </a:pPr>
            <a:r>
              <a:rPr sz="800" b="1" u="sng" spc="-15" dirty="0">
                <a:latin typeface="Calibri"/>
                <a:cs typeface="Calibri"/>
              </a:rPr>
              <a:t>C</a:t>
            </a:r>
            <a:r>
              <a:rPr sz="800" b="1" u="sng" spc="-10" dirty="0">
                <a:latin typeface="Calibri"/>
                <a:cs typeface="Calibri"/>
              </a:rPr>
              <a:t>o</a:t>
            </a:r>
            <a:r>
              <a:rPr sz="800" b="1" u="sng" spc="-20" dirty="0">
                <a:latin typeface="Calibri"/>
                <a:cs typeface="Calibri"/>
              </a:rPr>
              <a:t>m</a:t>
            </a:r>
            <a:r>
              <a:rPr sz="800" b="1" u="sng" spc="-10" dirty="0">
                <a:latin typeface="Calibri"/>
                <a:cs typeface="Calibri"/>
              </a:rPr>
              <a:t>i</a:t>
            </a:r>
            <a:r>
              <a:rPr sz="800" b="1" u="sng" spc="-15" dirty="0">
                <a:latin typeface="Calibri"/>
                <a:cs typeface="Calibri"/>
              </a:rPr>
              <a:t>t</a:t>
            </a:r>
            <a:r>
              <a:rPr sz="800" b="1" u="sng" spc="-5" dirty="0">
                <a:latin typeface="Calibri"/>
                <a:cs typeface="Calibri"/>
              </a:rPr>
              <a:t>é</a:t>
            </a:r>
            <a:r>
              <a:rPr sz="800" b="1" u="sng" spc="-25" dirty="0">
                <a:latin typeface="Calibri"/>
                <a:cs typeface="Calibri"/>
              </a:rPr>
              <a:t> </a:t>
            </a:r>
            <a:r>
              <a:rPr sz="800" b="1" u="sng" spc="-10" dirty="0">
                <a:latin typeface="Calibri"/>
                <a:cs typeface="Calibri"/>
              </a:rPr>
              <a:t>«B</a:t>
            </a:r>
            <a:r>
              <a:rPr sz="800" b="1" u="sng" spc="-15" dirty="0">
                <a:latin typeface="Calibri"/>
                <a:cs typeface="Calibri"/>
              </a:rPr>
              <a:t>énéf</a:t>
            </a:r>
            <a:r>
              <a:rPr sz="800" b="1" u="sng" spc="-10" dirty="0">
                <a:latin typeface="Calibri"/>
                <a:cs typeface="Calibri"/>
              </a:rPr>
              <a:t>ic</a:t>
            </a:r>
            <a:r>
              <a:rPr sz="800" b="1" u="sng" spc="-15" dirty="0">
                <a:latin typeface="Calibri"/>
                <a:cs typeface="Calibri"/>
              </a:rPr>
              <a:t>es</a:t>
            </a:r>
            <a:r>
              <a:rPr sz="800" b="1" u="sng" spc="-20" dirty="0">
                <a:latin typeface="Calibri"/>
                <a:cs typeface="Calibri"/>
              </a:rPr>
              <a:t> m</a:t>
            </a:r>
            <a:r>
              <a:rPr sz="800" b="1" u="sng" spc="-10" dirty="0">
                <a:latin typeface="Calibri"/>
                <a:cs typeface="Calibri"/>
              </a:rPr>
              <a:t>a</a:t>
            </a:r>
            <a:r>
              <a:rPr sz="800" b="1" u="sng" spc="-15" dirty="0">
                <a:latin typeface="Calibri"/>
                <a:cs typeface="Calibri"/>
              </a:rPr>
              <a:t>rg</a:t>
            </a:r>
            <a:r>
              <a:rPr sz="800" b="1" u="sng" spc="-10" dirty="0">
                <a:latin typeface="Calibri"/>
                <a:cs typeface="Calibri"/>
              </a:rPr>
              <a:t>i</a:t>
            </a:r>
            <a:r>
              <a:rPr sz="800" b="1" u="sng" spc="-15" dirty="0">
                <a:latin typeface="Calibri"/>
                <a:cs typeface="Calibri"/>
              </a:rPr>
              <a:t>n</a:t>
            </a:r>
            <a:r>
              <a:rPr sz="800" b="1" u="sng" spc="-10" dirty="0">
                <a:latin typeface="Calibri"/>
                <a:cs typeface="Calibri"/>
              </a:rPr>
              <a:t>a</a:t>
            </a:r>
            <a:r>
              <a:rPr sz="800" b="1" u="sng" spc="-15" dirty="0">
                <a:latin typeface="Calibri"/>
                <a:cs typeface="Calibri"/>
              </a:rPr>
              <a:t>ux</a:t>
            </a:r>
            <a:r>
              <a:rPr sz="800" b="1" u="sng" spc="-5" dirty="0">
                <a:latin typeface="Calibri"/>
                <a:cs typeface="Calibri"/>
              </a:rPr>
              <a:t>»</a:t>
            </a:r>
            <a:endParaRPr sz="800" dirty="0">
              <a:latin typeface="Calibri"/>
              <a:cs typeface="Calibri"/>
            </a:endParaRPr>
          </a:p>
          <a:p>
            <a:pPr marL="85725">
              <a:lnSpc>
                <a:spcPts val="955"/>
              </a:lnSpc>
            </a:pPr>
            <a:r>
              <a:rPr sz="800" spc="-15" dirty="0">
                <a:latin typeface="Calibri"/>
                <a:cs typeface="Calibri"/>
              </a:rPr>
              <a:t>Mar</a:t>
            </a:r>
            <a:r>
              <a:rPr sz="800" spc="-10" dirty="0">
                <a:latin typeface="Calibri"/>
                <a:cs typeface="Calibri"/>
              </a:rPr>
              <a:t>ti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 P</a:t>
            </a:r>
            <a:r>
              <a:rPr sz="800" spc="-15" dirty="0">
                <a:latin typeface="Calibri"/>
                <a:cs typeface="Calibri"/>
              </a:rPr>
              <a:t>erre</a:t>
            </a:r>
            <a:r>
              <a:rPr sz="800" spc="-10" dirty="0">
                <a:latin typeface="Calibri"/>
                <a:cs typeface="Calibri"/>
              </a:rPr>
              <a:t>a</a:t>
            </a:r>
            <a:r>
              <a:rPr sz="800" spc="-15" dirty="0">
                <a:latin typeface="Calibri"/>
                <a:cs typeface="Calibri"/>
              </a:rPr>
              <a:t>u</a:t>
            </a:r>
            <a:r>
              <a:rPr sz="800" spc="-10" dirty="0">
                <a:latin typeface="Calibri"/>
                <a:cs typeface="Calibri"/>
              </a:rPr>
              <a:t>l</a:t>
            </a:r>
            <a:r>
              <a:rPr sz="800" spc="-5" dirty="0">
                <a:latin typeface="Calibri"/>
                <a:cs typeface="Calibri"/>
              </a:rPr>
              <a:t>t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962525" y="5489066"/>
            <a:ext cx="1168400" cy="585470"/>
          </a:xfrm>
          <a:custGeom>
            <a:avLst/>
            <a:gdLst/>
            <a:ahLst/>
            <a:cxnLst/>
            <a:rect l="l" t="t" r="r" b="b"/>
            <a:pathLst>
              <a:path w="1168400" h="585470">
                <a:moveTo>
                  <a:pt x="0" y="584961"/>
                </a:moveTo>
                <a:lnTo>
                  <a:pt x="0" y="0"/>
                </a:lnTo>
                <a:lnTo>
                  <a:pt x="1168082" y="0"/>
                </a:lnTo>
              </a:path>
            </a:pathLst>
          </a:custGeom>
          <a:ln w="9525">
            <a:solidFill>
              <a:srgbClr val="708A3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962525" y="6074283"/>
            <a:ext cx="1168400" cy="0"/>
          </a:xfrm>
          <a:custGeom>
            <a:avLst/>
            <a:gdLst/>
            <a:ahLst/>
            <a:cxnLst/>
            <a:rect l="l" t="t" r="r" b="b"/>
            <a:pathLst>
              <a:path w="1168400">
                <a:moveTo>
                  <a:pt x="1168082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708A3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962144" y="5488685"/>
            <a:ext cx="1168133" cy="5852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962144" y="5488685"/>
            <a:ext cx="1168400" cy="585470"/>
          </a:xfrm>
          <a:custGeom>
            <a:avLst/>
            <a:gdLst/>
            <a:ahLst/>
            <a:cxnLst/>
            <a:rect l="l" t="t" r="r" b="b"/>
            <a:pathLst>
              <a:path w="1168400" h="585470">
                <a:moveTo>
                  <a:pt x="0" y="584962"/>
                </a:moveTo>
                <a:lnTo>
                  <a:pt x="0" y="0"/>
                </a:lnTo>
                <a:lnTo>
                  <a:pt x="1167892" y="0"/>
                </a:lnTo>
                <a:lnTo>
                  <a:pt x="1167892" y="584962"/>
                </a:lnTo>
                <a:lnTo>
                  <a:pt x="0" y="584962"/>
                </a:lnTo>
                <a:close/>
              </a:path>
            </a:pathLst>
          </a:custGeom>
          <a:ln w="9525">
            <a:solidFill>
              <a:srgbClr val="708A3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4988215" y="5499694"/>
            <a:ext cx="1143635" cy="559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60"/>
              </a:lnSpc>
            </a:pPr>
            <a:r>
              <a:rPr sz="800" b="1" u="sng" spc="-20" dirty="0">
                <a:latin typeface="Calibri"/>
                <a:cs typeface="Calibri"/>
              </a:rPr>
              <a:t>C</a:t>
            </a:r>
            <a:r>
              <a:rPr sz="800" b="1" u="sng" spc="-10" dirty="0">
                <a:latin typeface="Calibri"/>
                <a:cs typeface="Calibri"/>
              </a:rPr>
              <a:t>o</a:t>
            </a:r>
            <a:r>
              <a:rPr sz="800" b="1" u="sng" spc="-20" dirty="0">
                <a:latin typeface="Calibri"/>
                <a:cs typeface="Calibri"/>
              </a:rPr>
              <a:t>m</a:t>
            </a:r>
            <a:r>
              <a:rPr sz="800" b="1" u="sng" spc="-10" dirty="0">
                <a:latin typeface="Calibri"/>
                <a:cs typeface="Calibri"/>
              </a:rPr>
              <a:t>i</a:t>
            </a:r>
            <a:r>
              <a:rPr sz="800" b="1" u="sng" spc="-15" dirty="0">
                <a:latin typeface="Calibri"/>
                <a:cs typeface="Calibri"/>
              </a:rPr>
              <a:t>té</a:t>
            </a:r>
            <a:r>
              <a:rPr sz="800" b="1" u="sng" spc="-10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d</a:t>
            </a:r>
            <a:r>
              <a:rPr sz="800" b="1" u="sng" spc="-5" dirty="0">
                <a:latin typeface="Calibri"/>
                <a:cs typeface="Calibri"/>
              </a:rPr>
              <a:t>e</a:t>
            </a:r>
            <a:r>
              <a:rPr sz="800" b="1" u="sng" spc="-25" dirty="0">
                <a:latin typeface="Calibri"/>
                <a:cs typeface="Calibri"/>
              </a:rPr>
              <a:t> </a:t>
            </a:r>
            <a:r>
              <a:rPr sz="800" b="1" u="sng" spc="-15" dirty="0">
                <a:latin typeface="Calibri"/>
                <a:cs typeface="Calibri"/>
              </a:rPr>
              <a:t>s</a:t>
            </a:r>
            <a:r>
              <a:rPr sz="800" b="1" u="sng" spc="-20" dirty="0">
                <a:latin typeface="Calibri"/>
                <a:cs typeface="Calibri"/>
              </a:rPr>
              <a:t>u</a:t>
            </a:r>
            <a:r>
              <a:rPr sz="800" b="1" u="sng" spc="-15" dirty="0">
                <a:latin typeface="Calibri"/>
                <a:cs typeface="Calibri"/>
              </a:rPr>
              <a:t>rve</a:t>
            </a:r>
            <a:r>
              <a:rPr sz="800" b="1" u="sng" spc="-10" dirty="0">
                <a:latin typeface="Calibri"/>
                <a:cs typeface="Calibri"/>
              </a:rPr>
              <a:t>illa</a:t>
            </a:r>
            <a:r>
              <a:rPr sz="800" b="1" u="sng" spc="-20" dirty="0">
                <a:latin typeface="Calibri"/>
                <a:cs typeface="Calibri"/>
              </a:rPr>
              <a:t>n</a:t>
            </a:r>
            <a:r>
              <a:rPr sz="800" b="1" u="sng" spc="-10" dirty="0">
                <a:latin typeface="Calibri"/>
                <a:cs typeface="Calibri"/>
              </a:rPr>
              <a:t>ce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fr-CA" sz="700" spc="-15" dirty="0">
                <a:latin typeface="Calibri"/>
                <a:cs typeface="Calibri"/>
              </a:rPr>
              <a:t>Karl Sexton</a:t>
            </a:r>
            <a:r>
              <a:rPr sz="700" dirty="0">
                <a:latin typeface="Calibri"/>
                <a:cs typeface="Calibri"/>
              </a:rPr>
              <a:t>,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lang="fr-CA" sz="700" spc="-10" dirty="0">
                <a:latin typeface="Calibri"/>
                <a:cs typeface="Calibri"/>
              </a:rPr>
              <a:t>2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15" dirty="0">
                <a:latin typeface="Calibri"/>
                <a:cs typeface="Calibri"/>
              </a:rPr>
              <a:t>an</a:t>
            </a:r>
            <a:r>
              <a:rPr sz="700" dirty="0">
                <a:latin typeface="Calibri"/>
                <a:cs typeface="Calibri"/>
              </a:rPr>
              <a:t>s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15" dirty="0">
                <a:latin typeface="Calibri"/>
                <a:cs typeface="Calibri"/>
              </a:rPr>
              <a:t>(2026</a:t>
            </a:r>
            <a:r>
              <a:rPr sz="700" dirty="0">
                <a:latin typeface="Calibri"/>
                <a:cs typeface="Calibri"/>
              </a:rPr>
              <a:t>)</a:t>
            </a:r>
          </a:p>
          <a:p>
            <a:pPr marL="12700">
              <a:lnSpc>
                <a:spcPct val="100000"/>
              </a:lnSpc>
            </a:pPr>
            <a:r>
              <a:rPr sz="700" spc="-15" dirty="0">
                <a:latin typeface="Calibri"/>
                <a:cs typeface="Calibri"/>
              </a:rPr>
              <a:t>Ma</a:t>
            </a:r>
            <a:r>
              <a:rPr sz="700" spc="-10" dirty="0">
                <a:latin typeface="Calibri"/>
                <a:cs typeface="Calibri"/>
              </a:rPr>
              <a:t>x</a:t>
            </a:r>
            <a:r>
              <a:rPr sz="700" spc="-15" dirty="0">
                <a:latin typeface="Calibri"/>
                <a:cs typeface="Calibri"/>
              </a:rPr>
              <a:t>im</a:t>
            </a:r>
            <a:r>
              <a:rPr sz="70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-15" dirty="0">
                <a:latin typeface="Calibri"/>
                <a:cs typeface="Calibri"/>
              </a:rPr>
              <a:t>Laviolet</a:t>
            </a:r>
            <a:r>
              <a:rPr sz="700" spc="-10" dirty="0">
                <a:latin typeface="Calibri"/>
                <a:cs typeface="Calibri"/>
              </a:rPr>
              <a:t>te</a:t>
            </a:r>
            <a:r>
              <a:rPr sz="700" dirty="0">
                <a:latin typeface="Calibri"/>
                <a:cs typeface="Calibri"/>
              </a:rPr>
              <a:t>,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lang="fr-CA" sz="700" spc="5" dirty="0">
                <a:latin typeface="Calibri"/>
                <a:cs typeface="Calibri"/>
              </a:rPr>
              <a:t>1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-15" dirty="0">
                <a:latin typeface="Calibri"/>
                <a:cs typeface="Calibri"/>
              </a:rPr>
              <a:t>an</a:t>
            </a:r>
            <a:r>
              <a:rPr sz="700" dirty="0">
                <a:latin typeface="Calibri"/>
                <a:cs typeface="Calibri"/>
              </a:rPr>
              <a:t>s</a:t>
            </a:r>
            <a:r>
              <a:rPr sz="700" spc="-15" dirty="0">
                <a:latin typeface="Calibri"/>
                <a:cs typeface="Calibri"/>
              </a:rPr>
              <a:t> (2025)</a:t>
            </a:r>
            <a:endParaRPr lang="fr-CA" sz="700" spc="-15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fr-CA" sz="700" spc="-15" dirty="0">
                <a:latin typeface="Calibri"/>
                <a:cs typeface="Calibri"/>
              </a:rPr>
              <a:t>Joey H-Boisvert </a:t>
            </a:r>
            <a:r>
              <a:rPr lang="fr-CA" sz="700" dirty="0">
                <a:latin typeface="Calibri"/>
                <a:cs typeface="Calibri"/>
              </a:rPr>
              <a:t>,</a:t>
            </a:r>
            <a:r>
              <a:rPr lang="fr-CA" sz="700" spc="-20" dirty="0">
                <a:latin typeface="Calibri"/>
                <a:cs typeface="Calibri"/>
              </a:rPr>
              <a:t> 3</a:t>
            </a:r>
            <a:r>
              <a:rPr lang="fr-CA" sz="700" spc="-25" dirty="0">
                <a:latin typeface="Calibri"/>
                <a:cs typeface="Calibri"/>
              </a:rPr>
              <a:t> </a:t>
            </a:r>
            <a:r>
              <a:rPr lang="fr-CA" sz="700" spc="-15" dirty="0">
                <a:latin typeface="Calibri"/>
                <a:cs typeface="Calibri"/>
              </a:rPr>
              <a:t>an</a:t>
            </a:r>
            <a:r>
              <a:rPr lang="fr-CA" sz="700" dirty="0">
                <a:latin typeface="Calibri"/>
                <a:cs typeface="Calibri"/>
              </a:rPr>
              <a:t>s</a:t>
            </a:r>
            <a:r>
              <a:rPr lang="fr-CA" sz="700" spc="-15" dirty="0">
                <a:latin typeface="Calibri"/>
                <a:cs typeface="Calibri"/>
              </a:rPr>
              <a:t> (2027)</a:t>
            </a:r>
          </a:p>
          <a:p>
            <a:pPr marL="12700">
              <a:lnSpc>
                <a:spcPct val="100000"/>
              </a:lnSpc>
            </a:pPr>
            <a:endParaRPr lang="fr-CA" sz="700" dirty="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977619" y="5919856"/>
            <a:ext cx="1167130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fr-CA" sz="700" spc="-15" dirty="0">
                <a:latin typeface="Calibri"/>
                <a:cs typeface="Calibri"/>
              </a:rPr>
              <a:t> François Burelle</a:t>
            </a:r>
            <a:r>
              <a:rPr sz="700" dirty="0">
                <a:latin typeface="Calibri"/>
                <a:cs typeface="Calibri"/>
              </a:rPr>
              <a:t>,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lang="fr-CA" sz="700" spc="-5" dirty="0">
                <a:latin typeface="Calibri"/>
                <a:cs typeface="Calibri"/>
              </a:rPr>
              <a:t>2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-15" dirty="0">
                <a:latin typeface="Calibri"/>
                <a:cs typeface="Calibri"/>
              </a:rPr>
              <a:t>ans(sub</a:t>
            </a:r>
            <a:r>
              <a:rPr lang="fr-CA" sz="700" spc="-15" dirty="0">
                <a:latin typeface="Calibri"/>
                <a:cs typeface="Calibri"/>
              </a:rPr>
              <a:t>.</a:t>
            </a:r>
            <a:r>
              <a:rPr sz="700" spc="-15" dirty="0">
                <a:latin typeface="Calibri"/>
                <a:cs typeface="Calibri"/>
              </a:rPr>
              <a:t>2026)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6190488" y="5612891"/>
            <a:ext cx="1628393" cy="4617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604254" y="6180582"/>
            <a:ext cx="1245106" cy="4617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696075" y="6336410"/>
            <a:ext cx="1019810" cy="0"/>
          </a:xfrm>
          <a:custGeom>
            <a:avLst/>
            <a:gdLst/>
            <a:ahLst/>
            <a:cxnLst/>
            <a:rect l="l" t="t" r="r" b="b"/>
            <a:pathLst>
              <a:path w="1019809">
                <a:moveTo>
                  <a:pt x="0" y="0"/>
                </a:moveTo>
                <a:lnTo>
                  <a:pt x="1019302" y="0"/>
                </a:lnTo>
              </a:path>
            </a:pathLst>
          </a:custGeom>
          <a:ln w="81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6604634" y="6180963"/>
            <a:ext cx="1245235" cy="492443"/>
          </a:xfrm>
          <a:prstGeom prst="rect">
            <a:avLst/>
          </a:prstGeom>
          <a:ln w="9524">
            <a:solidFill>
              <a:srgbClr val="2F7E9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995" marR="141605">
              <a:lnSpc>
                <a:spcPct val="100000"/>
              </a:lnSpc>
            </a:pP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S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.T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20" dirty="0" err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800" b="1" spc="-15" dirty="0" err="1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800" b="1" spc="-20" dirty="0" err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800" b="1" spc="-10" dirty="0" err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00" b="1" spc="-20" dirty="0" err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800" b="1" spc="-10" dirty="0" err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00" b="1" spc="-15" dirty="0" err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800" b="1" spc="-10" dirty="0" err="1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sz="800" b="1" spc="-5" dirty="0" err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lang="fr-CA" sz="800" b="1" spc="-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86995" marR="141605">
              <a:lnSpc>
                <a:spcPct val="100000"/>
              </a:lnSpc>
            </a:pPr>
            <a:endParaRPr lang="fr-CA" sz="800" b="1" spc="-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86995" marR="141605">
              <a:lnSpc>
                <a:spcPct val="100000"/>
              </a:lnSpc>
            </a:pP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Mar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P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erre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t 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éph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Co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lli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8004047" y="5608320"/>
            <a:ext cx="1312163" cy="4617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989569" y="6198108"/>
            <a:ext cx="1312162" cy="58445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7989569" y="6198108"/>
            <a:ext cx="1312545" cy="369332"/>
          </a:xfrm>
          <a:prstGeom prst="rect">
            <a:avLst/>
          </a:prstGeom>
          <a:ln w="9525">
            <a:solidFill>
              <a:srgbClr val="8E333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1280" marR="401320">
              <a:lnSpc>
                <a:spcPct val="100000"/>
              </a:lnSpc>
            </a:pPr>
            <a:r>
              <a:rPr sz="800" b="1" u="sng" spc="-15" dirty="0">
                <a:latin typeface="Calibri"/>
                <a:cs typeface="Calibri"/>
              </a:rPr>
              <a:t>C</a:t>
            </a:r>
            <a:r>
              <a:rPr sz="800" b="1" u="sng" spc="-10" dirty="0">
                <a:latin typeface="Calibri"/>
                <a:cs typeface="Calibri"/>
              </a:rPr>
              <a:t>o</a:t>
            </a:r>
            <a:r>
              <a:rPr sz="800" b="1" u="sng" spc="-20" dirty="0">
                <a:latin typeface="Calibri"/>
                <a:cs typeface="Calibri"/>
              </a:rPr>
              <a:t>m</a:t>
            </a:r>
            <a:r>
              <a:rPr sz="800" b="1" u="sng" spc="-10" dirty="0">
                <a:latin typeface="Calibri"/>
                <a:cs typeface="Calibri"/>
              </a:rPr>
              <a:t>i</a:t>
            </a:r>
            <a:r>
              <a:rPr sz="800" b="1" u="sng" spc="-15" dirty="0">
                <a:latin typeface="Calibri"/>
                <a:cs typeface="Calibri"/>
              </a:rPr>
              <a:t>t</a:t>
            </a:r>
            <a:r>
              <a:rPr sz="800" b="1" u="sng" spc="-5" dirty="0">
                <a:latin typeface="Calibri"/>
                <a:cs typeface="Calibri"/>
              </a:rPr>
              <a:t>é</a:t>
            </a:r>
            <a:r>
              <a:rPr sz="800" b="1" u="sng" spc="-25" dirty="0">
                <a:latin typeface="Calibri"/>
                <a:cs typeface="Calibri"/>
              </a:rPr>
              <a:t> </a:t>
            </a:r>
            <a:r>
              <a:rPr sz="800" b="1" u="sng" spc="-15" dirty="0">
                <a:latin typeface="Calibri"/>
                <a:cs typeface="Calibri"/>
              </a:rPr>
              <a:t>d</a:t>
            </a:r>
            <a:r>
              <a:rPr sz="800" b="1" u="sng" spc="-5" dirty="0">
                <a:latin typeface="Calibri"/>
                <a:cs typeface="Calibri"/>
              </a:rPr>
              <a:t>u</a:t>
            </a:r>
            <a:r>
              <a:rPr sz="800" b="1" u="sng" spc="-30" dirty="0">
                <a:latin typeface="Calibri"/>
                <a:cs typeface="Calibri"/>
              </a:rPr>
              <a:t> </a:t>
            </a:r>
            <a:r>
              <a:rPr sz="800" b="1" u="sng" spc="-15" dirty="0">
                <a:latin typeface="Calibri"/>
                <a:cs typeface="Calibri"/>
              </a:rPr>
              <a:t>s</a:t>
            </a:r>
            <a:r>
              <a:rPr sz="800" b="1" u="sng" spc="-10" dirty="0">
                <a:latin typeface="Calibri"/>
                <a:cs typeface="Calibri"/>
              </a:rPr>
              <a:t>i</a:t>
            </a:r>
            <a:r>
              <a:rPr sz="800" b="1" u="sng" spc="-15" dirty="0">
                <a:latin typeface="Calibri"/>
                <a:cs typeface="Calibri"/>
              </a:rPr>
              <a:t>t</a:t>
            </a:r>
            <a:r>
              <a:rPr sz="800" b="1" u="sng" spc="-5" dirty="0">
                <a:latin typeface="Calibri"/>
                <a:cs typeface="Calibri"/>
              </a:rPr>
              <a:t>e</a:t>
            </a:r>
            <a:r>
              <a:rPr sz="800" b="1" u="sng" spc="-15" dirty="0">
                <a:latin typeface="Calibri"/>
                <a:cs typeface="Calibri"/>
              </a:rPr>
              <a:t> W</a:t>
            </a:r>
            <a:r>
              <a:rPr sz="800" b="1" u="sng" spc="-20" dirty="0">
                <a:latin typeface="Calibri"/>
                <a:cs typeface="Calibri"/>
              </a:rPr>
              <a:t>EB</a:t>
            </a:r>
            <a:r>
              <a:rPr sz="800" b="1" spc="-20" dirty="0">
                <a:latin typeface="Calibri"/>
                <a:cs typeface="Calibri"/>
              </a:rPr>
              <a:t> </a:t>
            </a:r>
            <a:r>
              <a:rPr lang="fr-CA" sz="800" spc="-15">
                <a:latin typeface="Calibri"/>
                <a:cs typeface="Calibri"/>
              </a:rPr>
              <a:t>Étienne Gaudreau</a:t>
            </a:r>
          </a:p>
          <a:p>
            <a:pPr marL="81280" marR="401320">
              <a:lnSpc>
                <a:spcPct val="100000"/>
              </a:lnSpc>
            </a:pPr>
            <a:r>
              <a:rPr sz="800" spc="-10">
                <a:latin typeface="Calibri"/>
                <a:cs typeface="Calibri"/>
              </a:rPr>
              <a:t>Mi</a:t>
            </a:r>
            <a:r>
              <a:rPr sz="800" spc="-20">
                <a:latin typeface="Calibri"/>
                <a:cs typeface="Calibri"/>
              </a:rPr>
              <a:t>k</a:t>
            </a:r>
            <a:r>
              <a:rPr sz="800" spc="-5">
                <a:latin typeface="Calibri"/>
                <a:cs typeface="Calibri"/>
              </a:rPr>
              <a:t>e</a:t>
            </a:r>
            <a:r>
              <a:rPr sz="800">
                <a:latin typeface="Calibri"/>
                <a:cs typeface="Calibri"/>
              </a:rPr>
              <a:t> </a:t>
            </a:r>
            <a:r>
              <a:rPr sz="800" spc="-15" dirty="0">
                <a:latin typeface="Calibri"/>
                <a:cs typeface="Calibri"/>
              </a:rPr>
              <a:t>L</a:t>
            </a:r>
            <a:r>
              <a:rPr sz="800" spc="-10" dirty="0">
                <a:latin typeface="Calibri"/>
                <a:cs typeface="Calibri"/>
              </a:rPr>
              <a:t>af</a:t>
            </a:r>
            <a:r>
              <a:rPr sz="800" spc="-15" dirty="0">
                <a:latin typeface="Calibri"/>
                <a:cs typeface="Calibri"/>
              </a:rPr>
              <a:t>or</a:t>
            </a:r>
            <a:r>
              <a:rPr sz="800" spc="-10" dirty="0">
                <a:latin typeface="Calibri"/>
                <a:cs typeface="Calibri"/>
              </a:rPr>
              <a:t>g</a:t>
            </a:r>
            <a:r>
              <a:rPr sz="800" spc="-5" dirty="0">
                <a:latin typeface="Calibri"/>
                <a:cs typeface="Calibri"/>
              </a:rPr>
              <a:t>e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279135" y="6159246"/>
            <a:ext cx="1168145" cy="5852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5306948" y="6180963"/>
            <a:ext cx="1169035" cy="484748"/>
          </a:xfrm>
          <a:prstGeom prst="rect">
            <a:avLst/>
          </a:prstGeom>
          <a:ln w="9525">
            <a:solidFill>
              <a:srgbClr val="2F7E9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0645" marR="254635">
              <a:lnSpc>
                <a:spcPct val="100000"/>
              </a:lnSpc>
            </a:pPr>
            <a:r>
              <a:rPr sz="800" b="1" u="sng" spc="-20" dirty="0">
                <a:latin typeface="Calibri"/>
                <a:cs typeface="Calibri"/>
              </a:rPr>
              <a:t>C</a:t>
            </a:r>
            <a:r>
              <a:rPr sz="800" b="1" u="sng" spc="-15" dirty="0">
                <a:latin typeface="Calibri"/>
                <a:cs typeface="Calibri"/>
              </a:rPr>
              <a:t>o</a:t>
            </a:r>
            <a:r>
              <a:rPr sz="800" b="1" u="sng" spc="-25" dirty="0">
                <a:latin typeface="Calibri"/>
                <a:cs typeface="Calibri"/>
              </a:rPr>
              <a:t>m</a:t>
            </a:r>
            <a:r>
              <a:rPr sz="800" b="1" u="sng" spc="-15" dirty="0">
                <a:latin typeface="Calibri"/>
                <a:cs typeface="Calibri"/>
              </a:rPr>
              <a:t>i</a:t>
            </a:r>
            <a:r>
              <a:rPr sz="800" b="1" u="sng" spc="-20" dirty="0">
                <a:latin typeface="Calibri"/>
                <a:cs typeface="Calibri"/>
              </a:rPr>
              <a:t>té</a:t>
            </a:r>
            <a:r>
              <a:rPr sz="800" b="1" u="sng" spc="-15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d</a:t>
            </a:r>
            <a:r>
              <a:rPr sz="800" b="1" u="sng" spc="-15" dirty="0">
                <a:latin typeface="Calibri"/>
                <a:cs typeface="Calibri"/>
              </a:rPr>
              <a:t>i</a:t>
            </a:r>
            <a:r>
              <a:rPr sz="800" b="1" u="sng" spc="-20" dirty="0">
                <a:latin typeface="Calibri"/>
                <a:cs typeface="Calibri"/>
              </a:rPr>
              <a:t>re</a:t>
            </a:r>
            <a:r>
              <a:rPr sz="800" b="1" u="sng" spc="-15" dirty="0">
                <a:latin typeface="Calibri"/>
                <a:cs typeface="Calibri"/>
              </a:rPr>
              <a:t>c</a:t>
            </a:r>
            <a:r>
              <a:rPr sz="800" b="1" u="sng" spc="-20" dirty="0">
                <a:latin typeface="Calibri"/>
                <a:cs typeface="Calibri"/>
              </a:rPr>
              <a:t>teur</a:t>
            </a:r>
            <a:r>
              <a:rPr sz="800" b="1" u="sng" spc="10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e</a:t>
            </a:r>
            <a:r>
              <a:rPr sz="800" b="1" u="sng" spc="-5" dirty="0">
                <a:latin typeface="Calibri"/>
                <a:cs typeface="Calibri"/>
              </a:rPr>
              <a:t>n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u="sng" spc="-20" dirty="0">
                <a:latin typeface="Calibri"/>
                <a:cs typeface="Calibri"/>
              </a:rPr>
              <a:t>s</a:t>
            </a:r>
            <a:r>
              <a:rPr sz="800" b="1" u="sng" spc="-15" dirty="0">
                <a:latin typeface="Calibri"/>
                <a:cs typeface="Calibri"/>
              </a:rPr>
              <a:t>a</a:t>
            </a:r>
            <a:r>
              <a:rPr sz="800" b="1" u="sng" spc="-20" dirty="0">
                <a:latin typeface="Calibri"/>
                <a:cs typeface="Calibri"/>
              </a:rPr>
              <a:t>nté</a:t>
            </a:r>
            <a:r>
              <a:rPr sz="800" b="1" u="sng" spc="-15" dirty="0">
                <a:latin typeface="Calibri"/>
                <a:cs typeface="Calibri"/>
              </a:rPr>
              <a:t>/</a:t>
            </a:r>
            <a:r>
              <a:rPr sz="800" b="1" u="sng" spc="-20" dirty="0">
                <a:latin typeface="Calibri"/>
                <a:cs typeface="Calibri"/>
              </a:rPr>
              <a:t>s</a:t>
            </a:r>
            <a:r>
              <a:rPr sz="800" b="1" u="sng" spc="-15" dirty="0">
                <a:latin typeface="Calibri"/>
                <a:cs typeface="Calibri"/>
              </a:rPr>
              <a:t>écuri</a:t>
            </a:r>
            <a:r>
              <a:rPr sz="800" b="1" u="sng" spc="-20" dirty="0">
                <a:latin typeface="Calibri"/>
                <a:cs typeface="Calibri"/>
              </a:rPr>
              <a:t>t</a:t>
            </a:r>
            <a:r>
              <a:rPr sz="800" b="1" u="sng" spc="-5" dirty="0">
                <a:latin typeface="Calibri"/>
                <a:cs typeface="Calibri"/>
              </a:rPr>
              <a:t>é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spc="-15" dirty="0">
                <a:latin typeface="Calibri"/>
                <a:cs typeface="Calibri"/>
              </a:rPr>
              <a:t>S</a:t>
            </a:r>
            <a:r>
              <a:rPr sz="800" spc="-10" dirty="0">
                <a:latin typeface="Calibri"/>
                <a:cs typeface="Calibri"/>
              </a:rPr>
              <a:t>t</a:t>
            </a:r>
            <a:r>
              <a:rPr sz="800" spc="-15" dirty="0">
                <a:latin typeface="Calibri"/>
                <a:cs typeface="Calibri"/>
              </a:rPr>
              <a:t>eve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15" dirty="0" err="1">
                <a:latin typeface="Calibri"/>
                <a:cs typeface="Calibri"/>
              </a:rPr>
              <a:t>C</a:t>
            </a:r>
            <a:r>
              <a:rPr sz="800" spc="-10" dirty="0" err="1">
                <a:latin typeface="Calibri"/>
                <a:cs typeface="Calibri"/>
              </a:rPr>
              <a:t>l</a:t>
            </a:r>
            <a:r>
              <a:rPr sz="800" spc="-15" dirty="0" err="1">
                <a:latin typeface="Calibri"/>
                <a:cs typeface="Calibri"/>
              </a:rPr>
              <a:t>érou</a:t>
            </a:r>
            <a:r>
              <a:rPr sz="800" spc="-5" dirty="0" err="1">
                <a:latin typeface="Calibri"/>
                <a:cs typeface="Calibri"/>
              </a:rPr>
              <a:t>x</a:t>
            </a:r>
            <a:r>
              <a:rPr sz="800" spc="-5" dirty="0">
                <a:latin typeface="Calibri"/>
                <a:cs typeface="Calibri"/>
              </a:rPr>
              <a:t> </a:t>
            </a:r>
            <a:endParaRPr lang="fr-CA" sz="800" spc="-10" dirty="0">
              <a:latin typeface="Calibri"/>
              <a:cs typeface="Calibri"/>
            </a:endParaRPr>
          </a:p>
          <a:p>
            <a:pPr marL="80645" marR="254635">
              <a:lnSpc>
                <a:spcPct val="100000"/>
              </a:lnSpc>
            </a:pPr>
            <a:r>
              <a:rPr lang="fr-CA" sz="750" spc="-10" dirty="0">
                <a:latin typeface="Calibri"/>
                <a:cs typeface="Calibri"/>
              </a:rPr>
              <a:t>Guillaume Blanchard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94155" y="6935468"/>
            <a:ext cx="73025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fr-CA" sz="1200" spc="-20" dirty="0">
                <a:solidFill>
                  <a:srgbClr val="8A8A8A"/>
                </a:solidFill>
                <a:latin typeface="Calibri"/>
                <a:cs typeface="Calibri"/>
              </a:rPr>
              <a:t>08-10</a:t>
            </a:r>
            <a:r>
              <a:rPr sz="1200" spc="-10" dirty="0">
                <a:solidFill>
                  <a:srgbClr val="8A8A8A"/>
                </a:solidFill>
                <a:latin typeface="Calibri"/>
                <a:cs typeface="Calibri"/>
              </a:rPr>
              <a:t>‐</a:t>
            </a:r>
            <a:r>
              <a:rPr sz="1200" spc="-15" dirty="0">
                <a:solidFill>
                  <a:srgbClr val="8A8A8A"/>
                </a:solidFill>
                <a:latin typeface="Calibri"/>
                <a:cs typeface="Calibri"/>
              </a:rPr>
              <a:t>2</a:t>
            </a:r>
            <a:r>
              <a:rPr sz="1200" spc="-10" dirty="0">
                <a:solidFill>
                  <a:srgbClr val="8A8A8A"/>
                </a:solidFill>
                <a:latin typeface="Calibri"/>
                <a:cs typeface="Calibri"/>
              </a:rPr>
              <a:t>0</a:t>
            </a:r>
            <a:r>
              <a:rPr sz="1200" spc="-15" dirty="0">
                <a:solidFill>
                  <a:srgbClr val="8A8A8A"/>
                </a:solidFill>
                <a:latin typeface="Calibri"/>
                <a:cs typeface="Calibri"/>
              </a:rPr>
              <a:t>2</a:t>
            </a:r>
            <a:r>
              <a:rPr lang="fr-CA" sz="1200" spc="-15" dirty="0">
                <a:solidFill>
                  <a:srgbClr val="8A8A8A"/>
                </a:solidFill>
                <a:latin typeface="Calibri"/>
                <a:cs typeface="Calibri"/>
              </a:rPr>
              <a:t>5</a:t>
            </a:r>
            <a:endParaRPr sz="1200" dirty="0">
              <a:latin typeface="Calibri"/>
              <a:cs typeface="Calibri"/>
            </a:endParaRPr>
          </a:p>
        </p:txBody>
      </p:sp>
      <p:graphicFrame>
        <p:nvGraphicFramePr>
          <p:cNvPr id="98" name="object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459123"/>
              </p:ext>
            </p:extLst>
          </p:nvPr>
        </p:nvGraphicFramePr>
        <p:xfrm>
          <a:off x="6180963" y="5603366"/>
          <a:ext cx="3410708" cy="492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634">
                <a:tc>
                  <a:txBody>
                    <a:bodyPr/>
                    <a:lstStyle/>
                    <a:p>
                      <a:pPr marL="81915" marR="221615">
                        <a:lnSpc>
                          <a:spcPct val="100000"/>
                        </a:lnSpc>
                      </a:pPr>
                      <a:r>
                        <a:rPr sz="800" b="1" u="sng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800" b="1" u="sng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800" b="1" u="sng" spc="-5" dirty="0">
                          <a:latin typeface="Calibri"/>
                          <a:cs typeface="Calibri"/>
                        </a:rPr>
                        <a:t>té</a:t>
                      </a:r>
                      <a:r>
                        <a:rPr sz="800" b="1" u="sng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S.S.T.</a:t>
                      </a:r>
                      <a:r>
                        <a:rPr sz="800" b="1" u="sng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éve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800" b="1" u="sng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ion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oo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rd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nn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teu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800" b="1" u="sng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é /</a:t>
                      </a:r>
                      <a:r>
                        <a:rPr sz="800" b="1" u="sng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sé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ur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é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eve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Cl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éro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ux</a:t>
                      </a:r>
                      <a:endParaRPr lang="fr-CA" sz="800" dirty="0">
                        <a:latin typeface="Calibri"/>
                        <a:cs typeface="Calibri"/>
                      </a:endParaRPr>
                    </a:p>
                    <a:p>
                      <a:pPr marL="81915" marR="221615">
                        <a:lnSpc>
                          <a:spcPct val="100000"/>
                        </a:lnSpc>
                      </a:pPr>
                      <a:r>
                        <a:rPr lang="fr-CA" sz="800" dirty="0">
                          <a:latin typeface="Calibri"/>
                          <a:cs typeface="Calibri"/>
                        </a:rPr>
                        <a:t>Guillaume Blanchard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B96A29"/>
                      </a:solidFill>
                      <a:prstDash val="solid"/>
                    </a:lnL>
                    <a:lnR w="9525">
                      <a:solidFill>
                        <a:srgbClr val="B96A29"/>
                      </a:solidFill>
                      <a:prstDash val="solid"/>
                    </a:lnR>
                    <a:lnT w="9525">
                      <a:solidFill>
                        <a:srgbClr val="B96A29"/>
                      </a:solidFill>
                      <a:prstDash val="solid"/>
                    </a:lnT>
                    <a:lnB w="9525">
                      <a:solidFill>
                        <a:srgbClr val="B96A2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B96A29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B96A29"/>
                      </a:solidFill>
                      <a:prstDash val="solid"/>
                    </a:lnT>
                    <a:lnB w="9525">
                      <a:solidFill>
                        <a:srgbClr val="B96A2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ts val="955"/>
                        </a:lnSpc>
                      </a:pPr>
                      <a:r>
                        <a:rPr sz="800" b="1" u="sng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é</a:t>
                      </a:r>
                      <a:r>
                        <a:rPr sz="800" b="1" u="sng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te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hn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qu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800" b="1" u="sng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800" b="1" u="sng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gr</a:t>
                      </a:r>
                      <a:r>
                        <a:rPr sz="800" b="1" u="sng" dirty="0">
                          <a:latin typeface="Calibri"/>
                          <a:cs typeface="Calibri"/>
                        </a:rPr>
                        <a:t>ie</a:t>
                      </a:r>
                      <a:r>
                        <a:rPr sz="800" b="1" u="sng" spc="-10" dirty="0">
                          <a:latin typeface="Calibri"/>
                          <a:cs typeface="Calibri"/>
                        </a:rPr>
                        <a:t>fs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  <a:p>
                      <a:pPr marL="81280" marR="525780">
                        <a:lnSpc>
                          <a:spcPts val="960"/>
                        </a:lnSpc>
                        <a:spcBef>
                          <a:spcPts val="2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tin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erre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ault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é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phane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llin</a:t>
                      </a: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409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B96A29"/>
                      </a:solidFill>
                      <a:prstDash val="solid"/>
                    </a:lnT>
                    <a:lnB w="9525">
                      <a:solidFill>
                        <a:srgbClr val="B96A2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357</Words>
  <Application>Microsoft Office PowerPoint</Application>
  <PresentationFormat>Personnalisé</PresentationFormat>
  <Paragraphs>63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Calibri</vt:lpstr>
      <vt:lpstr>Constantia</vt:lpstr>
      <vt:lpstr>Times New Roman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organigramme.pptx</dc:title>
  <dc:creator>Marie-Lucie</dc:creator>
  <cp:lastModifiedBy>Syndicat des agents de protection de la faune du Québec SAPFQ</cp:lastModifiedBy>
  <cp:revision>43</cp:revision>
  <cp:lastPrinted>2025-10-08T14:23:53Z</cp:lastPrinted>
  <dcterms:created xsi:type="dcterms:W3CDTF">2022-07-12T15:35:17Z</dcterms:created>
  <dcterms:modified xsi:type="dcterms:W3CDTF">2025-10-08T14:24:27Z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2022-06-02T00:00:00Z</vt:filetime>
  </property>
  <property fmtid="{D5CDD505-2E9C-101B-9397-08002B2CF9AE}" pid="3" name="LastSaved">
    <vt:filetime>2022-07-12T00:00:00Z</vt:filetime>
  </property>
</Properties>
</file>